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816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361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200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526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874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442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897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44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195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5679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723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318A5-5196-481E-A8F8-562613F09014}" type="datetimeFigureOut">
              <a:rPr lang="sl-SI" smtClean="0"/>
              <a:t>17.5.2021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53A7B-E336-4D6E-8381-96222335CD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750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Moja knjižnica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5940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Moj </a:t>
            </a:r>
            <a:r>
              <a:rPr lang="sl-SI" dirty="0" err="1" smtClean="0"/>
              <a:t>Cobiss</a:t>
            </a:r>
            <a:r>
              <a:rPr lang="sl-SI" dirty="0" smtClean="0"/>
              <a:t> Prijava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061" t="8670" r="16643" b="41422"/>
          <a:stretch/>
        </p:blipFill>
        <p:spPr>
          <a:xfrm>
            <a:off x="1413164" y="1916780"/>
            <a:ext cx="9330637" cy="3892421"/>
          </a:xfrm>
          <a:prstGeom prst="rect">
            <a:avLst/>
          </a:prstGeom>
        </p:spPr>
      </p:pic>
      <p:cxnSp>
        <p:nvCxnSpPr>
          <p:cNvPr id="6" name="Raven puščični povezovalnik 5"/>
          <p:cNvCxnSpPr/>
          <p:nvPr/>
        </p:nvCxnSpPr>
        <p:spPr>
          <a:xfrm flipH="1">
            <a:off x="8468591" y="2389909"/>
            <a:ext cx="810491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176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dirty="0" smtClean="0"/>
              <a:t>Izberete moja knjižnica</a:t>
            </a:r>
            <a:endParaRPr lang="sl-SI" sz="3200" dirty="0"/>
          </a:p>
        </p:txBody>
      </p:sp>
      <p:pic>
        <p:nvPicPr>
          <p:cNvPr id="5" name="Označba mesta vsebine 4"/>
          <p:cNvPicPr>
            <a:picLocks noGrp="1"/>
          </p:cNvPicPr>
          <p:nvPr>
            <p:ph idx="1"/>
          </p:nvPr>
        </p:nvPicPr>
        <p:blipFill rotWithShape="1">
          <a:blip r:embed="rId2"/>
          <a:srcRect l="17361" t="8201" r="16832" b="40123"/>
          <a:stretch/>
        </p:blipFill>
        <p:spPr bwMode="auto">
          <a:xfrm>
            <a:off x="1663018" y="1825625"/>
            <a:ext cx="8865964" cy="43513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92989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Vpišete zahtevane podatke in kliknete na gumb Prijava</a:t>
            </a:r>
            <a:r>
              <a:rPr lang="sl-SI" dirty="0" smtClean="0"/>
              <a:t>. Geslo si oblikujete sam.</a:t>
            </a:r>
            <a:endParaRPr lang="sl-SI" dirty="0"/>
          </a:p>
        </p:txBody>
      </p:sp>
      <p:pic>
        <p:nvPicPr>
          <p:cNvPr id="4" name="Označba mesta vsebine 3"/>
          <p:cNvPicPr>
            <a:picLocks noGrp="1"/>
          </p:cNvPicPr>
          <p:nvPr>
            <p:ph idx="1"/>
          </p:nvPr>
        </p:nvPicPr>
        <p:blipFill rotWithShape="1">
          <a:blip r:embed="rId2"/>
          <a:srcRect l="11409" t="12963" r="15178" b="34921"/>
          <a:stretch/>
        </p:blipFill>
        <p:spPr bwMode="auto">
          <a:xfrm>
            <a:off x="1192404" y="1825625"/>
            <a:ext cx="9807192" cy="43513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69751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dirty="0" smtClean="0"/>
              <a:t>Po prijavi </a:t>
            </a:r>
            <a:r>
              <a:rPr lang="sl-SI" sz="3200" dirty="0"/>
              <a:t>se vam na zaslonu izpišejo vse knjižnice, v katere ste včlanjeni. Izberete Osnovna šola Šturje Ajdovščina</a:t>
            </a:r>
          </a:p>
        </p:txBody>
      </p:sp>
      <p:pic>
        <p:nvPicPr>
          <p:cNvPr id="7" name="Označba mesta vsebine 6"/>
          <p:cNvPicPr>
            <a:picLocks noGrp="1"/>
          </p:cNvPicPr>
          <p:nvPr>
            <p:ph idx="1"/>
          </p:nvPr>
        </p:nvPicPr>
        <p:blipFill rotWithShape="1">
          <a:blip r:embed="rId2"/>
          <a:srcRect l="15377" t="39947" r="9390" b="28571"/>
          <a:stretch/>
        </p:blipFill>
        <p:spPr bwMode="auto">
          <a:xfrm>
            <a:off x="936521" y="2651897"/>
            <a:ext cx="10318958" cy="269879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9" name="Raven puščični povezovalnik 8"/>
          <p:cNvCxnSpPr/>
          <p:nvPr/>
        </p:nvCxnSpPr>
        <p:spPr>
          <a:xfrm flipH="1">
            <a:off x="4322618" y="2202873"/>
            <a:ext cx="3044537" cy="2379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309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Office PowerPoint</Application>
  <PresentationFormat>Širokozaslonsko</PresentationFormat>
  <Paragraphs>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Moja knjižnica</vt:lpstr>
      <vt:lpstr>Moj Cobiss Prijava</vt:lpstr>
      <vt:lpstr>Izberete moja knjižnica</vt:lpstr>
      <vt:lpstr>Vpišete zahtevane podatke in kliknete na gumb Prijava. Geslo si oblikujete sam.</vt:lpstr>
      <vt:lpstr>Po prijavi se vam na zaslonu izpišejo vse knjižnice, v katere ste včlanjeni. Izberete Osnovna šola Šturje Ajdovščina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Moja knjižnica</dc:title>
  <dc:creator>Ksenija</dc:creator>
  <cp:lastModifiedBy>Ksenija</cp:lastModifiedBy>
  <cp:revision>2</cp:revision>
  <dcterms:created xsi:type="dcterms:W3CDTF">2021-05-17T07:49:28Z</dcterms:created>
  <dcterms:modified xsi:type="dcterms:W3CDTF">2021-05-17T07:55:58Z</dcterms:modified>
</cp:coreProperties>
</file>