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3" r:id="rId15"/>
    <p:sldId id="274" r:id="rId16"/>
    <p:sldId id="275" r:id="rId17"/>
    <p:sldId id="268" r:id="rId18"/>
    <p:sldId id="276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1" autoAdjust="0"/>
    <p:restoredTop sz="94723" autoAdjust="0"/>
  </p:normalViewPr>
  <p:slideViewPr>
    <p:cSldViewPr>
      <p:cViewPr>
        <p:scale>
          <a:sx n="79" d="100"/>
          <a:sy n="79" d="100"/>
        </p:scale>
        <p:origin x="-127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CE6B9-846B-4488-BAF8-27FBDDE042B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B4C5268-AD51-4487-809C-D08C5E7ADB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Šege in navade</a:t>
          </a:r>
        </a:p>
      </dgm:t>
    </dgm:pt>
    <dgm:pt modelId="{D388B502-FF68-4C4F-9666-84A75E399B0F}" type="parTrans" cxnId="{D2D62ECF-002F-4929-B044-6434C39956D6}">
      <dgm:prSet/>
      <dgm:spPr/>
    </dgm:pt>
    <dgm:pt modelId="{B6178D49-15D4-4BEC-B23B-4DBA692C9114}" type="sibTrans" cxnId="{D2D62ECF-002F-4929-B044-6434C39956D6}">
      <dgm:prSet/>
      <dgm:spPr/>
    </dgm:pt>
    <dgm:pt modelId="{948A5448-C7A0-442C-B160-A73AD3D6A4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Življenjske ali družbene</a:t>
          </a:r>
        </a:p>
      </dgm:t>
    </dgm:pt>
    <dgm:pt modelId="{36A71E48-6FDE-41A8-8991-4FFE47DDE0E5}" type="parTrans" cxnId="{7AA1E046-6813-42AC-9AE1-B93AD81B0458}">
      <dgm:prSet/>
      <dgm:spPr/>
    </dgm:pt>
    <dgm:pt modelId="{3DD095DA-5DAB-4442-8754-C32A3FC3EF96}" type="sibTrans" cxnId="{7AA1E046-6813-42AC-9AE1-B93AD81B0458}">
      <dgm:prSet/>
      <dgm:spPr/>
    </dgm:pt>
    <dgm:pt modelId="{111CAC2B-B95B-4CF7-B2C5-213669F14AFC}">
      <dgm:prSet/>
      <dgm:spPr/>
      <dgm:t>
        <a:bodyPr/>
        <a:lstStyle/>
        <a:p>
          <a:pPr marL="457200" marR="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rojstvu</a:t>
          </a:r>
        </a:p>
        <a:p>
          <a:pPr marL="457200" marR="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poroki </a:t>
          </a:r>
        </a:p>
        <a:p>
          <a:pPr marL="457200" marR="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smrti</a:t>
          </a:r>
        </a:p>
      </dgm:t>
    </dgm:pt>
    <dgm:pt modelId="{E72D2BB2-D0CC-46B1-ADB4-AA626264B857}" type="parTrans" cxnId="{074EA0DF-DC79-48C3-BE71-67898139147D}">
      <dgm:prSet/>
      <dgm:spPr/>
    </dgm:pt>
    <dgm:pt modelId="{9E64EACC-8AFC-40D4-B5B6-C175CE3F7FA0}" type="sibTrans" cxnId="{074EA0DF-DC79-48C3-BE71-67898139147D}">
      <dgm:prSet/>
      <dgm:spPr/>
    </dgm:pt>
    <dgm:pt modelId="{B1FED042-0FDF-44F6-8E29-25D7910DF9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Letne ali koledarske</a:t>
          </a:r>
        </a:p>
      </dgm:t>
    </dgm:pt>
    <dgm:pt modelId="{1FBAD4D9-7972-42A8-9E56-4E69F03BB504}" type="parTrans" cxnId="{C3CC4816-7A8B-4F41-969B-159B01DD1645}">
      <dgm:prSet/>
      <dgm:spPr/>
    </dgm:pt>
    <dgm:pt modelId="{8A8B1539-0C47-4F82-9F4F-3703C0511D6D}" type="sibTrans" cxnId="{C3CC4816-7A8B-4F41-969B-159B01DD1645}">
      <dgm:prSet/>
      <dgm:spPr/>
    </dgm:pt>
    <dgm:pt modelId="{B85927DC-EF2F-4757-A95F-C715BD55C82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- ob cerkvenih praznikih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državnih praznikih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posebnih dnevih</a:t>
          </a:r>
        </a:p>
      </dgm:t>
    </dgm:pt>
    <dgm:pt modelId="{220D73F1-F300-4B40-B551-FD1BB7FF9384}" type="parTrans" cxnId="{EA1994A4-B069-4F81-A9CD-9DBD94685D99}">
      <dgm:prSet/>
      <dgm:spPr/>
    </dgm:pt>
    <dgm:pt modelId="{8373C6A3-63DE-4088-B75C-F4111054E33A}" type="sibTrans" cxnId="{EA1994A4-B069-4F81-A9CD-9DBD94685D99}">
      <dgm:prSet/>
      <dgm:spPr/>
    </dgm:pt>
    <dgm:pt modelId="{B3C65333-B316-4423-A005-0EDED45F96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Šege in navade ob delu</a:t>
          </a:r>
        </a:p>
      </dgm:t>
    </dgm:pt>
    <dgm:pt modelId="{5DF36774-D158-49D5-BD7D-07FD2C41B003}" type="parTrans" cxnId="{D5188296-20A9-4EAF-A468-48526B03B1D8}">
      <dgm:prSet/>
      <dgm:spPr/>
    </dgm:pt>
    <dgm:pt modelId="{39501C6D-D3A2-463A-AF8A-1EB5FF37D099}" type="sibTrans" cxnId="{D5188296-20A9-4EAF-A468-48526B03B1D8}">
      <dgm:prSet/>
      <dgm:spPr/>
    </dgm:pt>
    <dgm:pt modelId="{CD092BCE-8739-4ACA-A6DF-C77C214BA95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endParaRPr kumimoji="0" lang="sl-SI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setvi, oranju, žetvi in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košnji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pastirjevanje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koline, ličkanje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5AE648F-566F-46FE-AFC1-B0D01C6499E1}" type="parTrans" cxnId="{D48E703F-DED2-4686-8E06-864225B0B33D}">
      <dgm:prSet/>
      <dgm:spPr/>
    </dgm:pt>
    <dgm:pt modelId="{CABFF516-46A1-4C6E-BD09-455592DD6748}" type="sibTrans" cxnId="{D48E703F-DED2-4686-8E06-864225B0B33D}">
      <dgm:prSet/>
      <dgm:spPr/>
    </dgm:pt>
    <dgm:pt modelId="{1D09BFB0-AD83-48C1-9152-F939A05D567C}" type="pres">
      <dgm:prSet presAssocID="{FE8CE6B9-846B-4488-BAF8-27FBDDE042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F4A5BC-2EEC-42D2-A980-4AD0E878997C}" type="pres">
      <dgm:prSet presAssocID="{EB4C5268-AD51-4487-809C-D08C5E7ADB41}" presName="hierRoot1" presStyleCnt="0">
        <dgm:presLayoutVars>
          <dgm:hierBranch/>
        </dgm:presLayoutVars>
      </dgm:prSet>
      <dgm:spPr/>
    </dgm:pt>
    <dgm:pt modelId="{163420A5-B375-4020-9C7D-5A6F12591484}" type="pres">
      <dgm:prSet presAssocID="{EB4C5268-AD51-4487-809C-D08C5E7ADB41}" presName="rootComposite1" presStyleCnt="0"/>
      <dgm:spPr/>
    </dgm:pt>
    <dgm:pt modelId="{75BD8016-D0B2-44EA-923A-A99BFECF683B}" type="pres">
      <dgm:prSet presAssocID="{EB4C5268-AD51-4487-809C-D08C5E7ADB4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484F774-B7BC-4FAA-BDD8-D76CA69BFD36}" type="pres">
      <dgm:prSet presAssocID="{EB4C5268-AD51-4487-809C-D08C5E7ADB4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66B53D3B-6823-4D36-9434-CCAA80D4CD81}" type="pres">
      <dgm:prSet presAssocID="{EB4C5268-AD51-4487-809C-D08C5E7ADB41}" presName="hierChild2" presStyleCnt="0"/>
      <dgm:spPr/>
    </dgm:pt>
    <dgm:pt modelId="{637D65F2-36A3-4879-A9B5-697AA79B1B6C}" type="pres">
      <dgm:prSet presAssocID="{36A71E48-6FDE-41A8-8991-4FFE47DDE0E5}" presName="Name35" presStyleLbl="parChTrans1D2" presStyleIdx="0" presStyleCnt="3"/>
      <dgm:spPr/>
    </dgm:pt>
    <dgm:pt modelId="{C64C80EF-FF46-468D-9E41-F8EB5D9C9BB9}" type="pres">
      <dgm:prSet presAssocID="{948A5448-C7A0-442C-B160-A73AD3D6A48F}" presName="hierRoot2" presStyleCnt="0">
        <dgm:presLayoutVars>
          <dgm:hierBranch/>
        </dgm:presLayoutVars>
      </dgm:prSet>
      <dgm:spPr/>
    </dgm:pt>
    <dgm:pt modelId="{376820CA-3431-4A68-9441-1A7CF73AE8C6}" type="pres">
      <dgm:prSet presAssocID="{948A5448-C7A0-442C-B160-A73AD3D6A48F}" presName="rootComposite" presStyleCnt="0"/>
      <dgm:spPr/>
    </dgm:pt>
    <dgm:pt modelId="{5E79CCB3-5F3F-4F8A-B5A3-166F02B33598}" type="pres">
      <dgm:prSet presAssocID="{948A5448-C7A0-442C-B160-A73AD3D6A48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CC08D45-0D2D-40D6-B24B-006983EAA2E9}" type="pres">
      <dgm:prSet presAssocID="{948A5448-C7A0-442C-B160-A73AD3D6A48F}" presName="rootConnector" presStyleLbl="node2" presStyleIdx="0" presStyleCnt="3"/>
      <dgm:spPr/>
      <dgm:t>
        <a:bodyPr/>
        <a:lstStyle/>
        <a:p>
          <a:endParaRPr lang="sl-SI"/>
        </a:p>
      </dgm:t>
    </dgm:pt>
    <dgm:pt modelId="{A6D9E32E-9B72-49D3-9098-959639A9703E}" type="pres">
      <dgm:prSet presAssocID="{948A5448-C7A0-442C-B160-A73AD3D6A48F}" presName="hierChild4" presStyleCnt="0"/>
      <dgm:spPr/>
    </dgm:pt>
    <dgm:pt modelId="{9C40E19B-29C2-472A-BE37-8105AB9E4F2F}" type="pres">
      <dgm:prSet presAssocID="{E72D2BB2-D0CC-46B1-ADB4-AA626264B857}" presName="Name35" presStyleLbl="parChTrans1D3" presStyleIdx="0" presStyleCnt="3"/>
      <dgm:spPr/>
    </dgm:pt>
    <dgm:pt modelId="{A5BBAE41-3148-4699-9021-8B3BFFFD82C8}" type="pres">
      <dgm:prSet presAssocID="{111CAC2B-B95B-4CF7-B2C5-213669F14AFC}" presName="hierRoot2" presStyleCnt="0">
        <dgm:presLayoutVars>
          <dgm:hierBranch val="r"/>
        </dgm:presLayoutVars>
      </dgm:prSet>
      <dgm:spPr/>
    </dgm:pt>
    <dgm:pt modelId="{9FC691DA-DF06-43E6-B5A7-7BD2A461D0E1}" type="pres">
      <dgm:prSet presAssocID="{111CAC2B-B95B-4CF7-B2C5-213669F14AFC}" presName="rootComposite" presStyleCnt="0"/>
      <dgm:spPr/>
    </dgm:pt>
    <dgm:pt modelId="{2977EF6A-8AEC-4E2B-99B1-CA839A3F2680}" type="pres">
      <dgm:prSet presAssocID="{111CAC2B-B95B-4CF7-B2C5-213669F14AF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3817F05-1AD0-4CBF-9210-79008909199F}" type="pres">
      <dgm:prSet presAssocID="{111CAC2B-B95B-4CF7-B2C5-213669F14AFC}" presName="rootConnector" presStyleLbl="node3" presStyleIdx="0" presStyleCnt="3"/>
      <dgm:spPr/>
      <dgm:t>
        <a:bodyPr/>
        <a:lstStyle/>
        <a:p>
          <a:endParaRPr lang="sl-SI"/>
        </a:p>
      </dgm:t>
    </dgm:pt>
    <dgm:pt modelId="{787C33E3-94E6-44A3-8FE8-0E961FF361C6}" type="pres">
      <dgm:prSet presAssocID="{111CAC2B-B95B-4CF7-B2C5-213669F14AFC}" presName="hierChild4" presStyleCnt="0"/>
      <dgm:spPr/>
    </dgm:pt>
    <dgm:pt modelId="{5870DEBB-07FD-424F-A569-A8A70025DAFD}" type="pres">
      <dgm:prSet presAssocID="{111CAC2B-B95B-4CF7-B2C5-213669F14AFC}" presName="hierChild5" presStyleCnt="0"/>
      <dgm:spPr/>
    </dgm:pt>
    <dgm:pt modelId="{6217DCE5-7568-41C6-899F-678BF3EC38A1}" type="pres">
      <dgm:prSet presAssocID="{948A5448-C7A0-442C-B160-A73AD3D6A48F}" presName="hierChild5" presStyleCnt="0"/>
      <dgm:spPr/>
    </dgm:pt>
    <dgm:pt modelId="{E62116C9-43BB-46D2-A02C-C0EE12428A6C}" type="pres">
      <dgm:prSet presAssocID="{1FBAD4D9-7972-42A8-9E56-4E69F03BB504}" presName="Name35" presStyleLbl="parChTrans1D2" presStyleIdx="1" presStyleCnt="3"/>
      <dgm:spPr/>
    </dgm:pt>
    <dgm:pt modelId="{557A7885-90A1-4D31-B1E9-B20A741F519E}" type="pres">
      <dgm:prSet presAssocID="{B1FED042-0FDF-44F6-8E29-25D7910DF91C}" presName="hierRoot2" presStyleCnt="0">
        <dgm:presLayoutVars>
          <dgm:hierBranch/>
        </dgm:presLayoutVars>
      </dgm:prSet>
      <dgm:spPr/>
    </dgm:pt>
    <dgm:pt modelId="{09B03B2E-6734-40F7-BA54-F2190CD9062D}" type="pres">
      <dgm:prSet presAssocID="{B1FED042-0FDF-44F6-8E29-25D7910DF91C}" presName="rootComposite" presStyleCnt="0"/>
      <dgm:spPr/>
    </dgm:pt>
    <dgm:pt modelId="{9B63E5F1-8687-4AFD-9B42-10A03EBA2053}" type="pres">
      <dgm:prSet presAssocID="{B1FED042-0FDF-44F6-8E29-25D7910DF91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7DC8DB2-8B59-4620-93FE-25D4F1E1B3EB}" type="pres">
      <dgm:prSet presAssocID="{B1FED042-0FDF-44F6-8E29-25D7910DF91C}" presName="rootConnector" presStyleLbl="node2" presStyleIdx="1" presStyleCnt="3"/>
      <dgm:spPr/>
      <dgm:t>
        <a:bodyPr/>
        <a:lstStyle/>
        <a:p>
          <a:endParaRPr lang="sl-SI"/>
        </a:p>
      </dgm:t>
    </dgm:pt>
    <dgm:pt modelId="{AF50EFDA-310A-46AD-8255-55026D6601CD}" type="pres">
      <dgm:prSet presAssocID="{B1FED042-0FDF-44F6-8E29-25D7910DF91C}" presName="hierChild4" presStyleCnt="0"/>
      <dgm:spPr/>
    </dgm:pt>
    <dgm:pt modelId="{23E1128A-F1CF-459E-8865-24DB2C5077A2}" type="pres">
      <dgm:prSet presAssocID="{220D73F1-F300-4B40-B551-FD1BB7FF9384}" presName="Name35" presStyleLbl="parChTrans1D3" presStyleIdx="1" presStyleCnt="3"/>
      <dgm:spPr/>
    </dgm:pt>
    <dgm:pt modelId="{4E3FD828-1CA3-4296-A80A-24837A4B6415}" type="pres">
      <dgm:prSet presAssocID="{B85927DC-EF2F-4757-A95F-C715BD55C827}" presName="hierRoot2" presStyleCnt="0">
        <dgm:presLayoutVars>
          <dgm:hierBranch val="r"/>
        </dgm:presLayoutVars>
      </dgm:prSet>
      <dgm:spPr/>
    </dgm:pt>
    <dgm:pt modelId="{D77E0960-AE43-402A-B428-ACEC149843C4}" type="pres">
      <dgm:prSet presAssocID="{B85927DC-EF2F-4757-A95F-C715BD55C827}" presName="rootComposite" presStyleCnt="0"/>
      <dgm:spPr/>
    </dgm:pt>
    <dgm:pt modelId="{F2A2084D-0520-48F0-A55A-AF0A6D894A1B}" type="pres">
      <dgm:prSet presAssocID="{B85927DC-EF2F-4757-A95F-C715BD55C82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3E8F535-50C3-405E-A261-67226F22887A}" type="pres">
      <dgm:prSet presAssocID="{B85927DC-EF2F-4757-A95F-C715BD55C827}" presName="rootConnector" presStyleLbl="node3" presStyleIdx="1" presStyleCnt="3"/>
      <dgm:spPr/>
      <dgm:t>
        <a:bodyPr/>
        <a:lstStyle/>
        <a:p>
          <a:endParaRPr lang="sl-SI"/>
        </a:p>
      </dgm:t>
    </dgm:pt>
    <dgm:pt modelId="{5D0F898B-3E04-4DD3-9BB0-C5FA6AF9C4C1}" type="pres">
      <dgm:prSet presAssocID="{B85927DC-EF2F-4757-A95F-C715BD55C827}" presName="hierChild4" presStyleCnt="0"/>
      <dgm:spPr/>
    </dgm:pt>
    <dgm:pt modelId="{9E06A87B-C7EB-429A-AB52-34A01896F8B1}" type="pres">
      <dgm:prSet presAssocID="{B85927DC-EF2F-4757-A95F-C715BD55C827}" presName="hierChild5" presStyleCnt="0"/>
      <dgm:spPr/>
    </dgm:pt>
    <dgm:pt modelId="{DDB59D7A-5398-4C97-800E-41B001857B97}" type="pres">
      <dgm:prSet presAssocID="{B1FED042-0FDF-44F6-8E29-25D7910DF91C}" presName="hierChild5" presStyleCnt="0"/>
      <dgm:spPr/>
    </dgm:pt>
    <dgm:pt modelId="{BE7FA8EF-2D53-4445-B047-B2461FD95FA7}" type="pres">
      <dgm:prSet presAssocID="{5DF36774-D158-49D5-BD7D-07FD2C41B003}" presName="Name35" presStyleLbl="parChTrans1D2" presStyleIdx="2" presStyleCnt="3"/>
      <dgm:spPr/>
    </dgm:pt>
    <dgm:pt modelId="{F2AE8B3F-5C36-4D5A-937E-ECD73295561A}" type="pres">
      <dgm:prSet presAssocID="{B3C65333-B316-4423-A005-0EDED45F9669}" presName="hierRoot2" presStyleCnt="0">
        <dgm:presLayoutVars>
          <dgm:hierBranch/>
        </dgm:presLayoutVars>
      </dgm:prSet>
      <dgm:spPr/>
    </dgm:pt>
    <dgm:pt modelId="{C9C65A12-D12E-4F75-A54A-87DD90F2C64E}" type="pres">
      <dgm:prSet presAssocID="{B3C65333-B316-4423-A005-0EDED45F9669}" presName="rootComposite" presStyleCnt="0"/>
      <dgm:spPr/>
    </dgm:pt>
    <dgm:pt modelId="{7EED607A-25F1-4268-9059-8FFAA1563A8D}" type="pres">
      <dgm:prSet presAssocID="{B3C65333-B316-4423-A005-0EDED45F966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51CEC0C-DB88-4B0A-9DC4-BBDBAEF525ED}" type="pres">
      <dgm:prSet presAssocID="{B3C65333-B316-4423-A005-0EDED45F9669}" presName="rootConnector" presStyleLbl="node2" presStyleIdx="2" presStyleCnt="3"/>
      <dgm:spPr/>
      <dgm:t>
        <a:bodyPr/>
        <a:lstStyle/>
        <a:p>
          <a:endParaRPr lang="sl-SI"/>
        </a:p>
      </dgm:t>
    </dgm:pt>
    <dgm:pt modelId="{F8AC03CF-A486-47FD-9B39-0A8DFCCDB21C}" type="pres">
      <dgm:prSet presAssocID="{B3C65333-B316-4423-A005-0EDED45F9669}" presName="hierChild4" presStyleCnt="0"/>
      <dgm:spPr/>
    </dgm:pt>
    <dgm:pt modelId="{0BFD0459-E1F4-4AED-82D9-C1E1FA74A587}" type="pres">
      <dgm:prSet presAssocID="{95AE648F-566F-46FE-AFC1-B0D01C6499E1}" presName="Name35" presStyleLbl="parChTrans1D3" presStyleIdx="2" presStyleCnt="3"/>
      <dgm:spPr/>
    </dgm:pt>
    <dgm:pt modelId="{BFF69DDE-5FF1-4A71-8C86-B33B9736A42D}" type="pres">
      <dgm:prSet presAssocID="{CD092BCE-8739-4ACA-A6DF-C77C214BA958}" presName="hierRoot2" presStyleCnt="0">
        <dgm:presLayoutVars>
          <dgm:hierBranch val="r"/>
        </dgm:presLayoutVars>
      </dgm:prSet>
      <dgm:spPr/>
    </dgm:pt>
    <dgm:pt modelId="{023DEAE0-C5EB-4AD0-84B5-7810D360ECBC}" type="pres">
      <dgm:prSet presAssocID="{CD092BCE-8739-4ACA-A6DF-C77C214BA958}" presName="rootComposite" presStyleCnt="0"/>
      <dgm:spPr/>
    </dgm:pt>
    <dgm:pt modelId="{4F1C9DCB-883E-438A-9E92-1E43A1C159A4}" type="pres">
      <dgm:prSet presAssocID="{CD092BCE-8739-4ACA-A6DF-C77C214BA95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3E81F3D-8668-49A8-AF4B-389D128F3C90}" type="pres">
      <dgm:prSet presAssocID="{CD092BCE-8739-4ACA-A6DF-C77C214BA958}" presName="rootConnector" presStyleLbl="node3" presStyleIdx="2" presStyleCnt="3"/>
      <dgm:spPr/>
      <dgm:t>
        <a:bodyPr/>
        <a:lstStyle/>
        <a:p>
          <a:endParaRPr lang="sl-SI"/>
        </a:p>
      </dgm:t>
    </dgm:pt>
    <dgm:pt modelId="{31E93CE2-7CC7-4727-8192-85937AFC94B8}" type="pres">
      <dgm:prSet presAssocID="{CD092BCE-8739-4ACA-A6DF-C77C214BA958}" presName="hierChild4" presStyleCnt="0"/>
      <dgm:spPr/>
    </dgm:pt>
    <dgm:pt modelId="{76C657F5-FDF0-4CA2-87D1-F9C696D38A8F}" type="pres">
      <dgm:prSet presAssocID="{CD092BCE-8739-4ACA-A6DF-C77C214BA958}" presName="hierChild5" presStyleCnt="0"/>
      <dgm:spPr/>
    </dgm:pt>
    <dgm:pt modelId="{26C11865-0063-4C79-AE27-E8FC55B87ED4}" type="pres">
      <dgm:prSet presAssocID="{B3C65333-B316-4423-A005-0EDED45F9669}" presName="hierChild5" presStyleCnt="0"/>
      <dgm:spPr/>
    </dgm:pt>
    <dgm:pt modelId="{A1DA956E-EF1C-4308-90FA-A512A8402FC5}" type="pres">
      <dgm:prSet presAssocID="{EB4C5268-AD51-4487-809C-D08C5E7ADB41}" presName="hierChild3" presStyleCnt="0"/>
      <dgm:spPr/>
    </dgm:pt>
  </dgm:ptLst>
  <dgm:cxnLst>
    <dgm:cxn modelId="{EA1994A4-B069-4F81-A9CD-9DBD94685D99}" srcId="{B1FED042-0FDF-44F6-8E29-25D7910DF91C}" destId="{B85927DC-EF2F-4757-A95F-C715BD55C827}" srcOrd="0" destOrd="0" parTransId="{220D73F1-F300-4B40-B551-FD1BB7FF9384}" sibTransId="{8373C6A3-63DE-4088-B75C-F4111054E33A}"/>
    <dgm:cxn modelId="{48CEB79B-6136-449B-8737-BF6A1AE6DB90}" type="presOf" srcId="{111CAC2B-B95B-4CF7-B2C5-213669F14AFC}" destId="{2977EF6A-8AEC-4E2B-99B1-CA839A3F2680}" srcOrd="0" destOrd="0" presId="urn:microsoft.com/office/officeart/2005/8/layout/orgChart1"/>
    <dgm:cxn modelId="{F3BAF9D5-2EEC-4384-938B-96E9FE3AD040}" type="presOf" srcId="{B85927DC-EF2F-4757-A95F-C715BD55C827}" destId="{F2A2084D-0520-48F0-A55A-AF0A6D894A1B}" srcOrd="0" destOrd="0" presId="urn:microsoft.com/office/officeart/2005/8/layout/orgChart1"/>
    <dgm:cxn modelId="{A469123E-06BE-4061-9E92-6499197448EB}" type="presOf" srcId="{95AE648F-566F-46FE-AFC1-B0D01C6499E1}" destId="{0BFD0459-E1F4-4AED-82D9-C1E1FA74A587}" srcOrd="0" destOrd="0" presId="urn:microsoft.com/office/officeart/2005/8/layout/orgChart1"/>
    <dgm:cxn modelId="{E5BB0865-CA57-40E0-8612-68AC5E65F2F2}" type="presOf" srcId="{B1FED042-0FDF-44F6-8E29-25D7910DF91C}" destId="{9B63E5F1-8687-4AFD-9B42-10A03EBA2053}" srcOrd="0" destOrd="0" presId="urn:microsoft.com/office/officeart/2005/8/layout/orgChart1"/>
    <dgm:cxn modelId="{A87C2D79-37CC-437F-9FD7-98FA9922BD51}" type="presOf" srcId="{CD092BCE-8739-4ACA-A6DF-C77C214BA958}" destId="{13E81F3D-8668-49A8-AF4B-389D128F3C90}" srcOrd="1" destOrd="0" presId="urn:microsoft.com/office/officeart/2005/8/layout/orgChart1"/>
    <dgm:cxn modelId="{BBCCBC92-1621-4130-A70E-8AEDE3BED1D2}" type="presOf" srcId="{948A5448-C7A0-442C-B160-A73AD3D6A48F}" destId="{1CC08D45-0D2D-40D6-B24B-006983EAA2E9}" srcOrd="1" destOrd="0" presId="urn:microsoft.com/office/officeart/2005/8/layout/orgChart1"/>
    <dgm:cxn modelId="{5B616004-8084-4A50-9020-5340589C18BC}" type="presOf" srcId="{948A5448-C7A0-442C-B160-A73AD3D6A48F}" destId="{5E79CCB3-5F3F-4F8A-B5A3-166F02B33598}" srcOrd="0" destOrd="0" presId="urn:microsoft.com/office/officeart/2005/8/layout/orgChart1"/>
    <dgm:cxn modelId="{73C37954-6F96-4BAD-9642-F60EF7ED5E60}" type="presOf" srcId="{FE8CE6B9-846B-4488-BAF8-27FBDDE042B8}" destId="{1D09BFB0-AD83-48C1-9152-F939A05D567C}" srcOrd="0" destOrd="0" presId="urn:microsoft.com/office/officeart/2005/8/layout/orgChart1"/>
    <dgm:cxn modelId="{620E9A55-3C6F-4C37-80A8-2BC5E542D7A6}" type="presOf" srcId="{111CAC2B-B95B-4CF7-B2C5-213669F14AFC}" destId="{83817F05-1AD0-4CBF-9210-79008909199F}" srcOrd="1" destOrd="0" presId="urn:microsoft.com/office/officeart/2005/8/layout/orgChart1"/>
    <dgm:cxn modelId="{D2D62ECF-002F-4929-B044-6434C39956D6}" srcId="{FE8CE6B9-846B-4488-BAF8-27FBDDE042B8}" destId="{EB4C5268-AD51-4487-809C-D08C5E7ADB41}" srcOrd="0" destOrd="0" parTransId="{D388B502-FF68-4C4F-9666-84A75E399B0F}" sibTransId="{B6178D49-15D4-4BEC-B23B-4DBA692C9114}"/>
    <dgm:cxn modelId="{03467302-EA7B-4236-8C17-5B2FC2A010C3}" type="presOf" srcId="{CD092BCE-8739-4ACA-A6DF-C77C214BA958}" destId="{4F1C9DCB-883E-438A-9E92-1E43A1C159A4}" srcOrd="0" destOrd="0" presId="urn:microsoft.com/office/officeart/2005/8/layout/orgChart1"/>
    <dgm:cxn modelId="{15B5B840-7729-40FE-974E-230090B286CB}" type="presOf" srcId="{1FBAD4D9-7972-42A8-9E56-4E69F03BB504}" destId="{E62116C9-43BB-46D2-A02C-C0EE12428A6C}" srcOrd="0" destOrd="0" presId="urn:microsoft.com/office/officeart/2005/8/layout/orgChart1"/>
    <dgm:cxn modelId="{D24628A2-E19C-42B9-9927-5E6E2012D409}" type="presOf" srcId="{B85927DC-EF2F-4757-A95F-C715BD55C827}" destId="{53E8F535-50C3-405E-A261-67226F22887A}" srcOrd="1" destOrd="0" presId="urn:microsoft.com/office/officeart/2005/8/layout/orgChart1"/>
    <dgm:cxn modelId="{376A031E-B043-4029-8EBA-01E3B06B8DE4}" type="presOf" srcId="{EB4C5268-AD51-4487-809C-D08C5E7ADB41}" destId="{75BD8016-D0B2-44EA-923A-A99BFECF683B}" srcOrd="0" destOrd="0" presId="urn:microsoft.com/office/officeart/2005/8/layout/orgChart1"/>
    <dgm:cxn modelId="{9ADE9C10-3A3D-4BEC-B617-160E3C97E9B6}" type="presOf" srcId="{220D73F1-F300-4B40-B551-FD1BB7FF9384}" destId="{23E1128A-F1CF-459E-8865-24DB2C5077A2}" srcOrd="0" destOrd="0" presId="urn:microsoft.com/office/officeart/2005/8/layout/orgChart1"/>
    <dgm:cxn modelId="{074EA0DF-DC79-48C3-BE71-67898139147D}" srcId="{948A5448-C7A0-442C-B160-A73AD3D6A48F}" destId="{111CAC2B-B95B-4CF7-B2C5-213669F14AFC}" srcOrd="0" destOrd="0" parTransId="{E72D2BB2-D0CC-46B1-ADB4-AA626264B857}" sibTransId="{9E64EACC-8AFC-40D4-B5B6-C175CE3F7FA0}"/>
    <dgm:cxn modelId="{D5188296-20A9-4EAF-A468-48526B03B1D8}" srcId="{EB4C5268-AD51-4487-809C-D08C5E7ADB41}" destId="{B3C65333-B316-4423-A005-0EDED45F9669}" srcOrd="2" destOrd="0" parTransId="{5DF36774-D158-49D5-BD7D-07FD2C41B003}" sibTransId="{39501C6D-D3A2-463A-AF8A-1EB5FF37D099}"/>
    <dgm:cxn modelId="{DF239174-3168-4145-B0D1-0A4037EBFC31}" type="presOf" srcId="{B3C65333-B316-4423-A005-0EDED45F9669}" destId="{B51CEC0C-DB88-4B0A-9DC4-BBDBAEF525ED}" srcOrd="1" destOrd="0" presId="urn:microsoft.com/office/officeart/2005/8/layout/orgChart1"/>
    <dgm:cxn modelId="{5C42356E-F9A1-462D-844E-C6123DFB2568}" type="presOf" srcId="{B3C65333-B316-4423-A005-0EDED45F9669}" destId="{7EED607A-25F1-4268-9059-8FFAA1563A8D}" srcOrd="0" destOrd="0" presId="urn:microsoft.com/office/officeart/2005/8/layout/orgChart1"/>
    <dgm:cxn modelId="{D48E703F-DED2-4686-8E06-864225B0B33D}" srcId="{B3C65333-B316-4423-A005-0EDED45F9669}" destId="{CD092BCE-8739-4ACA-A6DF-C77C214BA958}" srcOrd="0" destOrd="0" parTransId="{95AE648F-566F-46FE-AFC1-B0D01C6499E1}" sibTransId="{CABFF516-46A1-4C6E-BD09-455592DD6748}"/>
    <dgm:cxn modelId="{407EC69E-F51D-479A-A0EC-2D5D33CDEB68}" type="presOf" srcId="{5DF36774-D158-49D5-BD7D-07FD2C41B003}" destId="{BE7FA8EF-2D53-4445-B047-B2461FD95FA7}" srcOrd="0" destOrd="0" presId="urn:microsoft.com/office/officeart/2005/8/layout/orgChart1"/>
    <dgm:cxn modelId="{30177852-658F-47B1-996E-EB12171719D5}" type="presOf" srcId="{B1FED042-0FDF-44F6-8E29-25D7910DF91C}" destId="{97DC8DB2-8B59-4620-93FE-25D4F1E1B3EB}" srcOrd="1" destOrd="0" presId="urn:microsoft.com/office/officeart/2005/8/layout/orgChart1"/>
    <dgm:cxn modelId="{C3CC4816-7A8B-4F41-969B-159B01DD1645}" srcId="{EB4C5268-AD51-4487-809C-D08C5E7ADB41}" destId="{B1FED042-0FDF-44F6-8E29-25D7910DF91C}" srcOrd="1" destOrd="0" parTransId="{1FBAD4D9-7972-42A8-9E56-4E69F03BB504}" sibTransId="{8A8B1539-0C47-4F82-9F4F-3703C0511D6D}"/>
    <dgm:cxn modelId="{A590A2FF-4232-4161-BCD5-7DB0754F044B}" type="presOf" srcId="{EB4C5268-AD51-4487-809C-D08C5E7ADB41}" destId="{D484F774-B7BC-4FAA-BDD8-D76CA69BFD36}" srcOrd="1" destOrd="0" presId="urn:microsoft.com/office/officeart/2005/8/layout/orgChart1"/>
    <dgm:cxn modelId="{6CFD8E53-9780-43DC-AAFB-85E16A7E1CBA}" type="presOf" srcId="{E72D2BB2-D0CC-46B1-ADB4-AA626264B857}" destId="{9C40E19B-29C2-472A-BE37-8105AB9E4F2F}" srcOrd="0" destOrd="0" presId="urn:microsoft.com/office/officeart/2005/8/layout/orgChart1"/>
    <dgm:cxn modelId="{49D367CF-4BEB-498B-92B3-DA77987F1AC0}" type="presOf" srcId="{36A71E48-6FDE-41A8-8991-4FFE47DDE0E5}" destId="{637D65F2-36A3-4879-A9B5-697AA79B1B6C}" srcOrd="0" destOrd="0" presId="urn:microsoft.com/office/officeart/2005/8/layout/orgChart1"/>
    <dgm:cxn modelId="{7AA1E046-6813-42AC-9AE1-B93AD81B0458}" srcId="{EB4C5268-AD51-4487-809C-D08C5E7ADB41}" destId="{948A5448-C7A0-442C-B160-A73AD3D6A48F}" srcOrd="0" destOrd="0" parTransId="{36A71E48-6FDE-41A8-8991-4FFE47DDE0E5}" sibTransId="{3DD095DA-5DAB-4442-8754-C32A3FC3EF96}"/>
    <dgm:cxn modelId="{1B43DABC-67D9-4035-A007-ADBDC2DE2153}" type="presParOf" srcId="{1D09BFB0-AD83-48C1-9152-F939A05D567C}" destId="{72F4A5BC-2EEC-42D2-A980-4AD0E878997C}" srcOrd="0" destOrd="0" presId="urn:microsoft.com/office/officeart/2005/8/layout/orgChart1"/>
    <dgm:cxn modelId="{F6366A10-837F-4780-8FDA-7A1397E45C37}" type="presParOf" srcId="{72F4A5BC-2EEC-42D2-A980-4AD0E878997C}" destId="{163420A5-B375-4020-9C7D-5A6F12591484}" srcOrd="0" destOrd="0" presId="urn:microsoft.com/office/officeart/2005/8/layout/orgChart1"/>
    <dgm:cxn modelId="{621CB92D-E663-408D-A683-CA09EFF0B6CB}" type="presParOf" srcId="{163420A5-B375-4020-9C7D-5A6F12591484}" destId="{75BD8016-D0B2-44EA-923A-A99BFECF683B}" srcOrd="0" destOrd="0" presId="urn:microsoft.com/office/officeart/2005/8/layout/orgChart1"/>
    <dgm:cxn modelId="{F8C0B507-0669-4A64-BD78-5C3D93B49A87}" type="presParOf" srcId="{163420A5-B375-4020-9C7D-5A6F12591484}" destId="{D484F774-B7BC-4FAA-BDD8-D76CA69BFD36}" srcOrd="1" destOrd="0" presId="urn:microsoft.com/office/officeart/2005/8/layout/orgChart1"/>
    <dgm:cxn modelId="{BBBDCC1A-0334-45F6-BE62-718BDCC552EE}" type="presParOf" srcId="{72F4A5BC-2EEC-42D2-A980-4AD0E878997C}" destId="{66B53D3B-6823-4D36-9434-CCAA80D4CD81}" srcOrd="1" destOrd="0" presId="urn:microsoft.com/office/officeart/2005/8/layout/orgChart1"/>
    <dgm:cxn modelId="{BDC93682-510F-4159-A6C5-F060F932580D}" type="presParOf" srcId="{66B53D3B-6823-4D36-9434-CCAA80D4CD81}" destId="{637D65F2-36A3-4879-A9B5-697AA79B1B6C}" srcOrd="0" destOrd="0" presId="urn:microsoft.com/office/officeart/2005/8/layout/orgChart1"/>
    <dgm:cxn modelId="{6C897DB8-FAF3-492F-BC3E-F7189FEF2343}" type="presParOf" srcId="{66B53D3B-6823-4D36-9434-CCAA80D4CD81}" destId="{C64C80EF-FF46-468D-9E41-F8EB5D9C9BB9}" srcOrd="1" destOrd="0" presId="urn:microsoft.com/office/officeart/2005/8/layout/orgChart1"/>
    <dgm:cxn modelId="{6A30207B-2871-438B-8407-5C4A89DD3F96}" type="presParOf" srcId="{C64C80EF-FF46-468D-9E41-F8EB5D9C9BB9}" destId="{376820CA-3431-4A68-9441-1A7CF73AE8C6}" srcOrd="0" destOrd="0" presId="urn:microsoft.com/office/officeart/2005/8/layout/orgChart1"/>
    <dgm:cxn modelId="{7F3C82AE-B803-4545-84DA-DA9C55671A15}" type="presParOf" srcId="{376820CA-3431-4A68-9441-1A7CF73AE8C6}" destId="{5E79CCB3-5F3F-4F8A-B5A3-166F02B33598}" srcOrd="0" destOrd="0" presId="urn:microsoft.com/office/officeart/2005/8/layout/orgChart1"/>
    <dgm:cxn modelId="{7F085889-F285-4E16-9F90-DE45A12A7312}" type="presParOf" srcId="{376820CA-3431-4A68-9441-1A7CF73AE8C6}" destId="{1CC08D45-0D2D-40D6-B24B-006983EAA2E9}" srcOrd="1" destOrd="0" presId="urn:microsoft.com/office/officeart/2005/8/layout/orgChart1"/>
    <dgm:cxn modelId="{43ED591F-7D7F-46BB-8F0D-0DD291BF0EFF}" type="presParOf" srcId="{C64C80EF-FF46-468D-9E41-F8EB5D9C9BB9}" destId="{A6D9E32E-9B72-49D3-9098-959639A9703E}" srcOrd="1" destOrd="0" presId="urn:microsoft.com/office/officeart/2005/8/layout/orgChart1"/>
    <dgm:cxn modelId="{D1A00381-E008-4426-8C34-53905A05039B}" type="presParOf" srcId="{A6D9E32E-9B72-49D3-9098-959639A9703E}" destId="{9C40E19B-29C2-472A-BE37-8105AB9E4F2F}" srcOrd="0" destOrd="0" presId="urn:microsoft.com/office/officeart/2005/8/layout/orgChart1"/>
    <dgm:cxn modelId="{1DA658B7-24B2-4BF6-9BC6-9CBCECC4DDEC}" type="presParOf" srcId="{A6D9E32E-9B72-49D3-9098-959639A9703E}" destId="{A5BBAE41-3148-4699-9021-8B3BFFFD82C8}" srcOrd="1" destOrd="0" presId="urn:microsoft.com/office/officeart/2005/8/layout/orgChart1"/>
    <dgm:cxn modelId="{FFDF4AA7-16F5-4E4E-8F4B-4C172AAFDC6E}" type="presParOf" srcId="{A5BBAE41-3148-4699-9021-8B3BFFFD82C8}" destId="{9FC691DA-DF06-43E6-B5A7-7BD2A461D0E1}" srcOrd="0" destOrd="0" presId="urn:microsoft.com/office/officeart/2005/8/layout/orgChart1"/>
    <dgm:cxn modelId="{14B3BE04-5EF3-4895-93B3-B40568E8B6B4}" type="presParOf" srcId="{9FC691DA-DF06-43E6-B5A7-7BD2A461D0E1}" destId="{2977EF6A-8AEC-4E2B-99B1-CA839A3F2680}" srcOrd="0" destOrd="0" presId="urn:microsoft.com/office/officeart/2005/8/layout/orgChart1"/>
    <dgm:cxn modelId="{1FA9D1DB-D559-42E5-922D-B0915F13F1BE}" type="presParOf" srcId="{9FC691DA-DF06-43E6-B5A7-7BD2A461D0E1}" destId="{83817F05-1AD0-4CBF-9210-79008909199F}" srcOrd="1" destOrd="0" presId="urn:microsoft.com/office/officeart/2005/8/layout/orgChart1"/>
    <dgm:cxn modelId="{9681F65E-593C-4444-9E1C-64CB7A6237A0}" type="presParOf" srcId="{A5BBAE41-3148-4699-9021-8B3BFFFD82C8}" destId="{787C33E3-94E6-44A3-8FE8-0E961FF361C6}" srcOrd="1" destOrd="0" presId="urn:microsoft.com/office/officeart/2005/8/layout/orgChart1"/>
    <dgm:cxn modelId="{DA6F4662-2EB6-44E7-97D9-39C422A59A17}" type="presParOf" srcId="{A5BBAE41-3148-4699-9021-8B3BFFFD82C8}" destId="{5870DEBB-07FD-424F-A569-A8A70025DAFD}" srcOrd="2" destOrd="0" presId="urn:microsoft.com/office/officeart/2005/8/layout/orgChart1"/>
    <dgm:cxn modelId="{BA055DBB-3782-4838-850B-A5F7824F100D}" type="presParOf" srcId="{C64C80EF-FF46-468D-9E41-F8EB5D9C9BB9}" destId="{6217DCE5-7568-41C6-899F-678BF3EC38A1}" srcOrd="2" destOrd="0" presId="urn:microsoft.com/office/officeart/2005/8/layout/orgChart1"/>
    <dgm:cxn modelId="{3DEC7712-9318-4997-9C12-22FE2830006E}" type="presParOf" srcId="{66B53D3B-6823-4D36-9434-CCAA80D4CD81}" destId="{E62116C9-43BB-46D2-A02C-C0EE12428A6C}" srcOrd="2" destOrd="0" presId="urn:microsoft.com/office/officeart/2005/8/layout/orgChart1"/>
    <dgm:cxn modelId="{5E377CC4-786B-4524-9F17-7ABA8B0040F3}" type="presParOf" srcId="{66B53D3B-6823-4D36-9434-CCAA80D4CD81}" destId="{557A7885-90A1-4D31-B1E9-B20A741F519E}" srcOrd="3" destOrd="0" presId="urn:microsoft.com/office/officeart/2005/8/layout/orgChart1"/>
    <dgm:cxn modelId="{AE0ECD79-5203-4FF0-96CC-740DF07C7A6E}" type="presParOf" srcId="{557A7885-90A1-4D31-B1E9-B20A741F519E}" destId="{09B03B2E-6734-40F7-BA54-F2190CD9062D}" srcOrd="0" destOrd="0" presId="urn:microsoft.com/office/officeart/2005/8/layout/orgChart1"/>
    <dgm:cxn modelId="{4B6A83D6-669B-4222-A4F8-FFB2F7172E91}" type="presParOf" srcId="{09B03B2E-6734-40F7-BA54-F2190CD9062D}" destId="{9B63E5F1-8687-4AFD-9B42-10A03EBA2053}" srcOrd="0" destOrd="0" presId="urn:microsoft.com/office/officeart/2005/8/layout/orgChart1"/>
    <dgm:cxn modelId="{4F59F56A-AD2D-4D95-B847-864E2F4C155C}" type="presParOf" srcId="{09B03B2E-6734-40F7-BA54-F2190CD9062D}" destId="{97DC8DB2-8B59-4620-93FE-25D4F1E1B3EB}" srcOrd="1" destOrd="0" presId="urn:microsoft.com/office/officeart/2005/8/layout/orgChart1"/>
    <dgm:cxn modelId="{7BB65C1B-0460-4956-8510-6CBB66FEFA4D}" type="presParOf" srcId="{557A7885-90A1-4D31-B1E9-B20A741F519E}" destId="{AF50EFDA-310A-46AD-8255-55026D6601CD}" srcOrd="1" destOrd="0" presId="urn:microsoft.com/office/officeart/2005/8/layout/orgChart1"/>
    <dgm:cxn modelId="{1BC3C8D9-DC9D-4D3B-B1F4-FD0111853C51}" type="presParOf" srcId="{AF50EFDA-310A-46AD-8255-55026D6601CD}" destId="{23E1128A-F1CF-459E-8865-24DB2C5077A2}" srcOrd="0" destOrd="0" presId="urn:microsoft.com/office/officeart/2005/8/layout/orgChart1"/>
    <dgm:cxn modelId="{061F6F62-2595-4578-8B10-EE19BEF4C693}" type="presParOf" srcId="{AF50EFDA-310A-46AD-8255-55026D6601CD}" destId="{4E3FD828-1CA3-4296-A80A-24837A4B6415}" srcOrd="1" destOrd="0" presId="urn:microsoft.com/office/officeart/2005/8/layout/orgChart1"/>
    <dgm:cxn modelId="{84132D2A-8C87-47F6-BA28-15908235E407}" type="presParOf" srcId="{4E3FD828-1CA3-4296-A80A-24837A4B6415}" destId="{D77E0960-AE43-402A-B428-ACEC149843C4}" srcOrd="0" destOrd="0" presId="urn:microsoft.com/office/officeart/2005/8/layout/orgChart1"/>
    <dgm:cxn modelId="{CFE3AEB3-39F8-4210-9C53-765DCF63A600}" type="presParOf" srcId="{D77E0960-AE43-402A-B428-ACEC149843C4}" destId="{F2A2084D-0520-48F0-A55A-AF0A6D894A1B}" srcOrd="0" destOrd="0" presId="urn:microsoft.com/office/officeart/2005/8/layout/orgChart1"/>
    <dgm:cxn modelId="{F047A8DE-795F-4493-9893-125F510E9096}" type="presParOf" srcId="{D77E0960-AE43-402A-B428-ACEC149843C4}" destId="{53E8F535-50C3-405E-A261-67226F22887A}" srcOrd="1" destOrd="0" presId="urn:microsoft.com/office/officeart/2005/8/layout/orgChart1"/>
    <dgm:cxn modelId="{711E6C88-A371-4C3A-8D5C-21C4B961FA8E}" type="presParOf" srcId="{4E3FD828-1CA3-4296-A80A-24837A4B6415}" destId="{5D0F898B-3E04-4DD3-9BB0-C5FA6AF9C4C1}" srcOrd="1" destOrd="0" presId="urn:microsoft.com/office/officeart/2005/8/layout/orgChart1"/>
    <dgm:cxn modelId="{3D90E178-5AD4-4CDF-A001-18B9FCB9E7CB}" type="presParOf" srcId="{4E3FD828-1CA3-4296-A80A-24837A4B6415}" destId="{9E06A87B-C7EB-429A-AB52-34A01896F8B1}" srcOrd="2" destOrd="0" presId="urn:microsoft.com/office/officeart/2005/8/layout/orgChart1"/>
    <dgm:cxn modelId="{3D2DD4D5-146D-40AC-B23D-E3D1801754AD}" type="presParOf" srcId="{557A7885-90A1-4D31-B1E9-B20A741F519E}" destId="{DDB59D7A-5398-4C97-800E-41B001857B97}" srcOrd="2" destOrd="0" presId="urn:microsoft.com/office/officeart/2005/8/layout/orgChart1"/>
    <dgm:cxn modelId="{4FD4FB19-D158-43C1-B2E7-E66661222B7B}" type="presParOf" srcId="{66B53D3B-6823-4D36-9434-CCAA80D4CD81}" destId="{BE7FA8EF-2D53-4445-B047-B2461FD95FA7}" srcOrd="4" destOrd="0" presId="urn:microsoft.com/office/officeart/2005/8/layout/orgChart1"/>
    <dgm:cxn modelId="{692735BE-742A-4D91-A0F0-8E4715FB817B}" type="presParOf" srcId="{66B53D3B-6823-4D36-9434-CCAA80D4CD81}" destId="{F2AE8B3F-5C36-4D5A-937E-ECD73295561A}" srcOrd="5" destOrd="0" presId="urn:microsoft.com/office/officeart/2005/8/layout/orgChart1"/>
    <dgm:cxn modelId="{D78E93FC-E8EF-4ED1-9879-91C8EAA5967E}" type="presParOf" srcId="{F2AE8B3F-5C36-4D5A-937E-ECD73295561A}" destId="{C9C65A12-D12E-4F75-A54A-87DD90F2C64E}" srcOrd="0" destOrd="0" presId="urn:microsoft.com/office/officeart/2005/8/layout/orgChart1"/>
    <dgm:cxn modelId="{2AA2FAAF-588F-486C-A980-D183C29B9C82}" type="presParOf" srcId="{C9C65A12-D12E-4F75-A54A-87DD90F2C64E}" destId="{7EED607A-25F1-4268-9059-8FFAA1563A8D}" srcOrd="0" destOrd="0" presId="urn:microsoft.com/office/officeart/2005/8/layout/orgChart1"/>
    <dgm:cxn modelId="{E831C061-E7FE-4A5F-8229-1F0E6F7ECD8E}" type="presParOf" srcId="{C9C65A12-D12E-4F75-A54A-87DD90F2C64E}" destId="{B51CEC0C-DB88-4B0A-9DC4-BBDBAEF525ED}" srcOrd="1" destOrd="0" presId="urn:microsoft.com/office/officeart/2005/8/layout/orgChart1"/>
    <dgm:cxn modelId="{D6308BE8-6E3E-4332-BD6A-CFEA90F35670}" type="presParOf" srcId="{F2AE8B3F-5C36-4D5A-937E-ECD73295561A}" destId="{F8AC03CF-A486-47FD-9B39-0A8DFCCDB21C}" srcOrd="1" destOrd="0" presId="urn:microsoft.com/office/officeart/2005/8/layout/orgChart1"/>
    <dgm:cxn modelId="{9C93AFA9-BA43-411B-BB84-2AED7FDB02C5}" type="presParOf" srcId="{F8AC03CF-A486-47FD-9B39-0A8DFCCDB21C}" destId="{0BFD0459-E1F4-4AED-82D9-C1E1FA74A587}" srcOrd="0" destOrd="0" presId="urn:microsoft.com/office/officeart/2005/8/layout/orgChart1"/>
    <dgm:cxn modelId="{6053DF62-D1F4-4F34-B79C-1642F452ADF0}" type="presParOf" srcId="{F8AC03CF-A486-47FD-9B39-0A8DFCCDB21C}" destId="{BFF69DDE-5FF1-4A71-8C86-B33B9736A42D}" srcOrd="1" destOrd="0" presId="urn:microsoft.com/office/officeart/2005/8/layout/orgChart1"/>
    <dgm:cxn modelId="{DB19D01A-A428-4F40-B6C6-A60647EE5D62}" type="presParOf" srcId="{BFF69DDE-5FF1-4A71-8C86-B33B9736A42D}" destId="{023DEAE0-C5EB-4AD0-84B5-7810D360ECBC}" srcOrd="0" destOrd="0" presId="urn:microsoft.com/office/officeart/2005/8/layout/orgChart1"/>
    <dgm:cxn modelId="{6B5F5569-923B-4B9E-8151-E82CBD03952D}" type="presParOf" srcId="{023DEAE0-C5EB-4AD0-84B5-7810D360ECBC}" destId="{4F1C9DCB-883E-438A-9E92-1E43A1C159A4}" srcOrd="0" destOrd="0" presId="urn:microsoft.com/office/officeart/2005/8/layout/orgChart1"/>
    <dgm:cxn modelId="{BEC60D6F-06DB-4741-81A4-133850A812DB}" type="presParOf" srcId="{023DEAE0-C5EB-4AD0-84B5-7810D360ECBC}" destId="{13E81F3D-8668-49A8-AF4B-389D128F3C90}" srcOrd="1" destOrd="0" presId="urn:microsoft.com/office/officeart/2005/8/layout/orgChart1"/>
    <dgm:cxn modelId="{75E08299-B5BE-4779-8B22-866D525854CD}" type="presParOf" srcId="{BFF69DDE-5FF1-4A71-8C86-B33B9736A42D}" destId="{31E93CE2-7CC7-4727-8192-85937AFC94B8}" srcOrd="1" destOrd="0" presId="urn:microsoft.com/office/officeart/2005/8/layout/orgChart1"/>
    <dgm:cxn modelId="{C61E532D-7C30-446A-A40B-6EB1B892C2E6}" type="presParOf" srcId="{BFF69DDE-5FF1-4A71-8C86-B33B9736A42D}" destId="{76C657F5-FDF0-4CA2-87D1-F9C696D38A8F}" srcOrd="2" destOrd="0" presId="urn:microsoft.com/office/officeart/2005/8/layout/orgChart1"/>
    <dgm:cxn modelId="{0FB5B306-2C85-4ED6-BE09-90163D4A55DC}" type="presParOf" srcId="{F2AE8B3F-5C36-4D5A-937E-ECD73295561A}" destId="{26C11865-0063-4C79-AE27-E8FC55B87ED4}" srcOrd="2" destOrd="0" presId="urn:microsoft.com/office/officeart/2005/8/layout/orgChart1"/>
    <dgm:cxn modelId="{84FCA181-F2AC-47E1-A8A6-1DA0C9D3414A}" type="presParOf" srcId="{72F4A5BC-2EEC-42D2-A980-4AD0E878997C}" destId="{A1DA956E-EF1C-4308-90FA-A512A8402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D0459-E1F4-4AED-82D9-C1E1FA74A587}">
      <dsp:nvSpPr>
        <dsp:cNvPr id="0" name=""/>
        <dsp:cNvSpPr/>
      </dsp:nvSpPr>
      <dsp:spPr>
        <a:xfrm>
          <a:off x="6871773" y="2813225"/>
          <a:ext cx="91440" cy="488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FA8EF-2D53-4445-B047-B2461FD95FA7}">
      <dsp:nvSpPr>
        <dsp:cNvPr id="0" name=""/>
        <dsp:cNvSpPr/>
      </dsp:nvSpPr>
      <dsp:spPr>
        <a:xfrm>
          <a:off x="4104481" y="1162615"/>
          <a:ext cx="2813012" cy="488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4"/>
              </a:lnTo>
              <a:lnTo>
                <a:pt x="2813012" y="244104"/>
              </a:lnTo>
              <a:lnTo>
                <a:pt x="2813012" y="488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1128A-F1CF-459E-8865-24DB2C5077A2}">
      <dsp:nvSpPr>
        <dsp:cNvPr id="0" name=""/>
        <dsp:cNvSpPr/>
      </dsp:nvSpPr>
      <dsp:spPr>
        <a:xfrm>
          <a:off x="4058761" y="2813225"/>
          <a:ext cx="91440" cy="488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16C9-43BB-46D2-A02C-C0EE12428A6C}">
      <dsp:nvSpPr>
        <dsp:cNvPr id="0" name=""/>
        <dsp:cNvSpPr/>
      </dsp:nvSpPr>
      <dsp:spPr>
        <a:xfrm>
          <a:off x="4058761" y="1162615"/>
          <a:ext cx="91440" cy="488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0E19B-29C2-472A-BE37-8105AB9E4F2F}">
      <dsp:nvSpPr>
        <dsp:cNvPr id="0" name=""/>
        <dsp:cNvSpPr/>
      </dsp:nvSpPr>
      <dsp:spPr>
        <a:xfrm>
          <a:off x="1245748" y="2813225"/>
          <a:ext cx="91440" cy="488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2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D65F2-36A3-4879-A9B5-697AA79B1B6C}">
      <dsp:nvSpPr>
        <dsp:cNvPr id="0" name=""/>
        <dsp:cNvSpPr/>
      </dsp:nvSpPr>
      <dsp:spPr>
        <a:xfrm>
          <a:off x="1291468" y="1162615"/>
          <a:ext cx="2813012" cy="488208"/>
        </a:xfrm>
        <a:custGeom>
          <a:avLst/>
          <a:gdLst/>
          <a:ahLst/>
          <a:cxnLst/>
          <a:rect l="0" t="0" r="0" b="0"/>
          <a:pathLst>
            <a:path>
              <a:moveTo>
                <a:pt x="2813012" y="0"/>
              </a:moveTo>
              <a:lnTo>
                <a:pt x="2813012" y="244104"/>
              </a:lnTo>
              <a:lnTo>
                <a:pt x="0" y="244104"/>
              </a:lnTo>
              <a:lnTo>
                <a:pt x="0" y="488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D8016-D0B2-44EA-923A-A99BFECF683B}">
      <dsp:nvSpPr>
        <dsp:cNvPr id="0" name=""/>
        <dsp:cNvSpPr/>
      </dsp:nvSpPr>
      <dsp:spPr>
        <a:xfrm>
          <a:off x="2942079" y="213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Šege in navade</a:t>
          </a:r>
        </a:p>
      </dsp:txBody>
      <dsp:txXfrm>
        <a:off x="2942079" y="213"/>
        <a:ext cx="2324803" cy="1162401"/>
      </dsp:txXfrm>
    </dsp:sp>
    <dsp:sp modelId="{5E79CCB3-5F3F-4F8A-B5A3-166F02B33598}">
      <dsp:nvSpPr>
        <dsp:cNvPr id="0" name=""/>
        <dsp:cNvSpPr/>
      </dsp:nvSpPr>
      <dsp:spPr>
        <a:xfrm>
          <a:off x="129066" y="165082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Življenjske ali družbene</a:t>
          </a:r>
        </a:p>
      </dsp:txBody>
      <dsp:txXfrm>
        <a:off x="129066" y="1650824"/>
        <a:ext cx="2324803" cy="1162401"/>
      </dsp:txXfrm>
    </dsp:sp>
    <dsp:sp modelId="{2977EF6A-8AEC-4E2B-99B1-CA839A3F2680}">
      <dsp:nvSpPr>
        <dsp:cNvPr id="0" name=""/>
        <dsp:cNvSpPr/>
      </dsp:nvSpPr>
      <dsp:spPr>
        <a:xfrm>
          <a:off x="129066" y="330143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457200" marR="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rojstvu</a:t>
          </a:r>
        </a:p>
        <a:p>
          <a:pPr marL="457200" marR="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poroki </a:t>
          </a:r>
        </a:p>
        <a:p>
          <a:pPr marL="457200" marR="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smrti</a:t>
          </a:r>
        </a:p>
      </dsp:txBody>
      <dsp:txXfrm>
        <a:off x="129066" y="3301434"/>
        <a:ext cx="2324803" cy="1162401"/>
      </dsp:txXfrm>
    </dsp:sp>
    <dsp:sp modelId="{9B63E5F1-8687-4AFD-9B42-10A03EBA2053}">
      <dsp:nvSpPr>
        <dsp:cNvPr id="0" name=""/>
        <dsp:cNvSpPr/>
      </dsp:nvSpPr>
      <dsp:spPr>
        <a:xfrm>
          <a:off x="2942079" y="165082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Letne ali koledarske</a:t>
          </a:r>
        </a:p>
      </dsp:txBody>
      <dsp:txXfrm>
        <a:off x="2942079" y="1650824"/>
        <a:ext cx="2324803" cy="1162401"/>
      </dsp:txXfrm>
    </dsp:sp>
    <dsp:sp modelId="{F2A2084D-0520-48F0-A55A-AF0A6D894A1B}">
      <dsp:nvSpPr>
        <dsp:cNvPr id="0" name=""/>
        <dsp:cNvSpPr/>
      </dsp:nvSpPr>
      <dsp:spPr>
        <a:xfrm>
          <a:off x="2942079" y="330143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- ob cerkvenih praznikih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državnih praznikih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posebnih dnevih</a:t>
          </a:r>
        </a:p>
      </dsp:txBody>
      <dsp:txXfrm>
        <a:off x="2942079" y="3301434"/>
        <a:ext cx="2324803" cy="1162401"/>
      </dsp:txXfrm>
    </dsp:sp>
    <dsp:sp modelId="{7EED607A-25F1-4268-9059-8FFAA1563A8D}">
      <dsp:nvSpPr>
        <dsp:cNvPr id="0" name=""/>
        <dsp:cNvSpPr/>
      </dsp:nvSpPr>
      <dsp:spPr>
        <a:xfrm>
          <a:off x="5755091" y="165082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Šege in navade ob delu</a:t>
          </a:r>
        </a:p>
      </dsp:txBody>
      <dsp:txXfrm>
        <a:off x="5755091" y="1650824"/>
        <a:ext cx="2324803" cy="1162401"/>
      </dsp:txXfrm>
    </dsp:sp>
    <dsp:sp modelId="{4F1C9DCB-883E-438A-9E92-1E43A1C159A4}">
      <dsp:nvSpPr>
        <dsp:cNvPr id="0" name=""/>
        <dsp:cNvSpPr/>
      </dsp:nvSpPr>
      <dsp:spPr>
        <a:xfrm>
          <a:off x="5755091" y="330143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endParaRPr kumimoji="0" lang="sl-SI" altLang="sl-SI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ob setvi, oranju, žetvi in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košnji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pastirjevanje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sl-SI" altLang="sl-SI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koline, ličkanje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altLang="sl-SI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755091" y="3301434"/>
        <a:ext cx="2324803" cy="116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70D7DE-0FE7-4645-8570-8B35824763A2}" type="datetimeFigureOut">
              <a:rPr lang="sl-SI"/>
              <a:pPr>
                <a:defRPr/>
              </a:pPr>
              <a:t>30.9.2015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4A447-1FF5-4D95-8B2C-6270BE66FF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5163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altLang="sl-SI" smtClean="0"/>
              <a:t>Olimp</a:t>
            </a:r>
          </a:p>
          <a:p>
            <a:pPr eaLnBrk="1" hangingPunct="1">
              <a:spcBef>
                <a:spcPct val="0"/>
              </a:spcBef>
            </a:pPr>
            <a:endParaRPr lang="sl-SI" altLang="sl-SI" smtClean="0"/>
          </a:p>
          <a:p>
            <a:pPr eaLnBrk="1" hangingPunct="1">
              <a:spcBef>
                <a:spcPct val="0"/>
              </a:spcBef>
            </a:pPr>
            <a:r>
              <a:rPr lang="sl-SI" altLang="sl-SI" smtClean="0"/>
              <a:t>Dsasd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mtClean="0"/>
              <a:t>sd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DDE88B-F8EE-42CF-B164-453CE4FCA309}" type="slidenum">
              <a:rPr lang="sl-SI" altLang="sl-SI"/>
              <a:pPr eaLnBrk="1" hangingPunct="1"/>
              <a:t>15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64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C89744-3832-4EF2-9CB6-2B07E7EC1007}" type="slidenum">
              <a:rPr lang="sl-SI" altLang="sl-SI"/>
              <a:pPr eaLnBrk="1" hangingPunct="1"/>
              <a:t>18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724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52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952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30A88A-7D7E-40E1-B608-F10580B03B1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91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37EEE-A1F4-4833-B4A1-E2E94FEC43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35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BD15A-A630-4F29-8567-9B2D21E815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1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65FFE-4D9C-4AAC-82B9-24DD879D46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711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326CA-6023-43CB-8ED0-07F9250AFF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17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CAF0F-11FF-4640-843B-7CE54853BC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964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63C99-B15A-49CB-8CD6-5547C74B1E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01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143AB-42C8-4ABF-A242-3407271F3D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59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4A267-D384-44D3-B90F-628BA0A4EE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360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5B4D3-409C-450A-A158-0856F65652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381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3C07B-A0CB-49AD-BE17-85D1293D13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520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2E0F7-AC8D-4EFE-92A0-382F04D593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41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19B4-4563-44F1-9B98-DD0649093E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91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42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942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42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942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42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42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0B5DE93-BF75-41C7-B09C-ABF89702B05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Slika:CDC_horseradish.jpg" TargetMode="External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hyperlink" Target="http://sl.wikipedia.org/wiki/Slika:Pirhi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Slika:The_visit_of_the_wise-men.jpg" TargetMode="External"/><Relationship Id="rId3" Type="http://schemas.openxmlformats.org/officeDocument/2006/relationships/hyperlink" Target="http://sl.wikipedia.org/wiki/Slika:Juletr%C3%A6et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ŠEGE IN NAVADE V ALPSKEM SVETU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99720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endParaRPr lang="sl-S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12763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sz="2800" dirty="0" smtClean="0">
                <a:solidFill>
                  <a:schemeClr val="tx1"/>
                </a:solidFill>
              </a:rPr>
              <a:t>- PUST -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sl-SI" sz="2000" dirty="0" smtClean="0">
                <a:latin typeface="+mj-lt"/>
              </a:rPr>
              <a:t>Šemljenje je eden najstarejših ljudskih običajev. Ljudje se šemijo, da bi pregnali zimo in prebudili naravo.</a:t>
            </a:r>
          </a:p>
          <a:p>
            <a:pPr algn="just">
              <a:lnSpc>
                <a:spcPct val="90000"/>
              </a:lnSpc>
              <a:defRPr/>
            </a:pPr>
            <a:endParaRPr lang="sl-SI" sz="2000" dirty="0" smtClean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 smtClean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 smtClean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 smtClean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endParaRPr lang="sl-SI" sz="2000" dirty="0" smtClean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r>
              <a:rPr lang="sl-SI" sz="2000" dirty="0" smtClean="0">
                <a:latin typeface="+mj-lt"/>
              </a:rPr>
              <a:t>Obisk pustnih šem prinaša srečo in dobro letino, zato jih je potrebno obdarovati. Najpogostejše darilo je denar, ponekod pa dajo tudi krofe.</a:t>
            </a:r>
          </a:p>
          <a:p>
            <a:pPr algn="just">
              <a:lnSpc>
                <a:spcPct val="90000"/>
              </a:lnSpc>
              <a:defRPr/>
            </a:pPr>
            <a:endParaRPr lang="sl-SI" sz="2000" dirty="0" smtClean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r>
              <a:rPr lang="sl-SI" sz="2000" dirty="0" smtClean="0">
                <a:latin typeface="+mj-lt"/>
              </a:rPr>
              <a:t>Pustne šeme nastopajo ponavadi v skupini, nič ne govorijo in skrbijo za ropot, plešejo in poskakujejo.</a:t>
            </a:r>
          </a:p>
          <a:p>
            <a:pPr algn="just">
              <a:lnSpc>
                <a:spcPct val="90000"/>
              </a:lnSpc>
              <a:defRPr/>
            </a:pPr>
            <a:endParaRPr lang="sl-SI" sz="2000" dirty="0" smtClean="0">
              <a:latin typeface="+mj-lt"/>
            </a:endParaRPr>
          </a:p>
        </p:txBody>
      </p:sp>
      <p:pic>
        <p:nvPicPr>
          <p:cNvPr id="28676" name="Picture 4" descr="pus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15128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Img0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4174" r="2362" b="17717"/>
          <a:stretch>
            <a:fillRect/>
          </a:stretch>
        </p:blipFill>
        <p:spPr bwMode="auto">
          <a:xfrm>
            <a:off x="4859338" y="2276475"/>
            <a:ext cx="28813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0602 L 0.52083 0.00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2800" dirty="0" smtClean="0">
                <a:solidFill>
                  <a:schemeClr val="tx1"/>
                </a:solidFill>
              </a:rPr>
              <a:t>- GREGORJEVO –  12. marec -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10125"/>
          </a:xfrm>
        </p:spPr>
        <p:txBody>
          <a:bodyPr/>
          <a:lstStyle/>
          <a:p>
            <a:r>
              <a:rPr lang="sl-SI" altLang="sl-SI" sz="2000" smtClean="0"/>
              <a:t>Na Gregorjevo se “ ptički ženijo “ in naznanja pomlad.</a:t>
            </a:r>
          </a:p>
          <a:p>
            <a:endParaRPr lang="sl-SI" altLang="sl-SI" sz="2000" smtClean="0"/>
          </a:p>
          <a:p>
            <a:pPr algn="just"/>
            <a:r>
              <a:rPr lang="sl-SI" altLang="sl-SI" sz="2000" smtClean="0"/>
              <a:t>Šega se je brez prekinitve ohranila predvsem v Kropi in Tržiču. Na predvečer  sv. Gregorja spuščajo barčice s svečo po potokih in rekah.</a:t>
            </a:r>
          </a:p>
          <a:p>
            <a:pPr algn="just"/>
            <a:endParaRPr lang="sl-SI" altLang="sl-SI" sz="2000" smtClean="0"/>
          </a:p>
          <a:p>
            <a:pPr algn="just"/>
            <a:r>
              <a:rPr lang="sl-SI" altLang="sl-SI" sz="2000" smtClean="0"/>
              <a:t>To izhaja še iz časov, ko kovačem in čevljarjem ni bilo potrebno delati  več ob sveči (ker se dan daljša), zato so “vrgli luč v vodo” .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29125"/>
            <a:ext cx="22320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20161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429125"/>
            <a:ext cx="20891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2800" dirty="0" smtClean="0">
                <a:solidFill>
                  <a:schemeClr val="tx1"/>
                </a:solidFill>
              </a:rPr>
              <a:t>- VELIKONOČNI ČAS -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00488"/>
          </a:xfrm>
        </p:spPr>
        <p:txBody>
          <a:bodyPr/>
          <a:lstStyle/>
          <a:p>
            <a:r>
              <a:rPr lang="sl-SI" altLang="sl-SI" sz="2000" smtClean="0"/>
              <a:t>Navada je izdelovanje butar iz spomladanskega zelenja, ki jih na cvetno nedeljo nesejo blagoslovit v cerkev. </a:t>
            </a:r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pPr algn="just"/>
            <a:r>
              <a:rPr lang="sl-SI" altLang="sl-SI" sz="2000" smtClean="0"/>
              <a:t>Teden pred veliko nočjo se imenuje “veliki teden”. Šege tega tedna so povezane s cerkvenimi obredi: blagoslov jedi in ognja, procesija...</a:t>
            </a:r>
          </a:p>
        </p:txBody>
      </p:sp>
      <p:pic>
        <p:nvPicPr>
          <p:cNvPr id="32772" name="Picture 4" descr="buta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575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butare_gasp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857500"/>
            <a:ext cx="21605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357438"/>
            <a:ext cx="1190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75287"/>
          </a:xfrm>
        </p:spPr>
        <p:txBody>
          <a:bodyPr/>
          <a:lstStyle/>
          <a:p>
            <a:r>
              <a:rPr lang="sl-SI" altLang="sl-SI" sz="2000" smtClean="0"/>
              <a:t>Navada je barvanje jajc (pirhov) in priprava velikonočnih jedi (potica, hren, šunka), ki se jih na veliko soboto nese k blagoslovu (žegnu).</a:t>
            </a:r>
          </a:p>
          <a:p>
            <a:pPr>
              <a:buFontTx/>
              <a:buNone/>
            </a:pPr>
            <a:endParaRPr lang="sl-SI" altLang="sl-SI" sz="2000" smtClean="0"/>
          </a:p>
          <a:p>
            <a:pPr>
              <a:buFontTx/>
              <a:buNone/>
            </a:pPr>
            <a:endParaRPr lang="sl-SI" altLang="sl-SI" sz="2000" smtClean="0"/>
          </a:p>
        </p:txBody>
      </p:sp>
      <p:pic>
        <p:nvPicPr>
          <p:cNvPr id="33796" name="Picture 4" descr="blagoslov jed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857375"/>
            <a:ext cx="12334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Orehova po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05263"/>
            <a:ext cx="2571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pirh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86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Šunka v tes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4106">
            <a:off x="1231900" y="3732213"/>
            <a:ext cx="2571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Korenina hrena">
            <a:hlinkClick r:id="rId6" tooltip="Korenina hrena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2809">
            <a:off x="4278313" y="4073525"/>
            <a:ext cx="1714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zegen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145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Pirhi">
            <a:hlinkClick r:id="rId9" tooltip="Pirhi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7430">
            <a:off x="754063" y="20955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2800" dirty="0" smtClean="0">
                <a:solidFill>
                  <a:schemeClr val="tx1"/>
                </a:solidFill>
              </a:rPr>
              <a:t>- 1. NOVEMBER -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l-SI" altLang="sl-SI" sz="2000" smtClean="0"/>
              <a:t>Navada je, da 1. novembra obiščemo grobove umrlih sorodnikov, prijateljev in znancev. </a:t>
            </a:r>
          </a:p>
          <a:p>
            <a:pPr algn="just">
              <a:lnSpc>
                <a:spcPct val="80000"/>
              </a:lnSpc>
            </a:pPr>
            <a:endParaRPr lang="sl-SI" altLang="sl-SI" sz="2000" smtClean="0"/>
          </a:p>
          <a:p>
            <a:pPr algn="just">
              <a:lnSpc>
                <a:spcPct val="80000"/>
              </a:lnSpc>
            </a:pPr>
            <a:r>
              <a:rPr lang="sl-SI" altLang="sl-SI" sz="2000" smtClean="0"/>
              <a:t>Okrasimo jih s  cvetjem in prižgemo sveče. </a:t>
            </a:r>
          </a:p>
          <a:p>
            <a:pPr algn="just">
              <a:lnSpc>
                <a:spcPct val="80000"/>
              </a:lnSpc>
            </a:pPr>
            <a:endParaRPr lang="sl-SI" altLang="sl-SI" sz="2000" smtClean="0"/>
          </a:p>
          <a:p>
            <a:pPr algn="just">
              <a:lnSpc>
                <a:spcPct val="80000"/>
              </a:lnSpc>
            </a:pPr>
            <a:endParaRPr lang="sl-SI" altLang="sl-SI" sz="2000" smtClean="0"/>
          </a:p>
          <a:p>
            <a:pPr algn="just">
              <a:lnSpc>
                <a:spcPct val="80000"/>
              </a:lnSpc>
            </a:pPr>
            <a:endParaRPr lang="sl-SI" altLang="sl-SI" sz="2000" smtClean="0"/>
          </a:p>
          <a:p>
            <a:pPr algn="just">
              <a:lnSpc>
                <a:spcPct val="80000"/>
              </a:lnSpc>
            </a:pPr>
            <a:endParaRPr lang="sl-SI" altLang="sl-SI" sz="2000" smtClean="0"/>
          </a:p>
          <a:p>
            <a:pPr algn="just">
              <a:lnSpc>
                <a:spcPct val="80000"/>
              </a:lnSpc>
            </a:pPr>
            <a:r>
              <a:rPr lang="sl-SI" altLang="sl-SI" sz="2000" smtClean="0"/>
              <a:t>Ljudska navada, ki izhaja iz davnih časov je, da 31. oktobra zvečer ljudje postavijo pred vrata in okna izdolbeno bučo s svečo. Buča naj bi obvarovala pred demoni.</a:t>
            </a:r>
          </a:p>
          <a:p>
            <a:pPr>
              <a:lnSpc>
                <a:spcPct val="80000"/>
              </a:lnSpc>
            </a:pPr>
            <a:endParaRPr lang="sl-SI" altLang="sl-SI" sz="2000" smtClean="0"/>
          </a:p>
          <a:p>
            <a:pPr>
              <a:lnSpc>
                <a:spcPct val="80000"/>
              </a:lnSpc>
            </a:pPr>
            <a:endParaRPr lang="sl-SI" altLang="sl-SI" sz="140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71750"/>
            <a:ext cx="1209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43188"/>
            <a:ext cx="1223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190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1428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ind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25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79 -0.03447 L -0.25226 0.08697 L -0.23559 -0.03447 L -0.21806 0.08697 L -0.20035 -0.03447 L -0.18403 0.08697 L -0.16632 -0.03447 L -0.14965 0.08697 L -0.13212 -0.03447 L -0.11458 0.08697 L -0.09792 -0.03447 L -0.08021 0.08697 L -0.06389 -0.03447 L -0.04618 0.08697 L -0.02865 -0.03447 L -0.01198 0.08697 L 0.00573 -0.03447 " pathEditMode="relative" rAng="0" ptsTypes="FFFFFFFFFFFFFFFFF">
                                      <p:cBhvr>
                                        <p:cTn id="2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6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sl-SI" altLang="sl-SI" sz="2800" smtClean="0">
                <a:solidFill>
                  <a:schemeClr val="tx1"/>
                </a:solidFill>
                <a:effectLst/>
              </a:rPr>
              <a:t>ŠEGE IN NAVADE OB DELU</a:t>
            </a:r>
            <a:br>
              <a:rPr lang="sl-SI" altLang="sl-SI" sz="2800" smtClean="0">
                <a:solidFill>
                  <a:schemeClr val="tx1"/>
                </a:solidFill>
                <a:effectLst/>
              </a:rPr>
            </a:br>
            <a:r>
              <a:rPr lang="sl-SI" altLang="sl-SI" sz="2800" smtClean="0">
                <a:solidFill>
                  <a:schemeClr val="tx1"/>
                </a:solidFill>
                <a:effectLst/>
              </a:rPr>
              <a:t/>
            </a:r>
            <a:br>
              <a:rPr lang="sl-SI" altLang="sl-SI" sz="2800" smtClean="0">
                <a:solidFill>
                  <a:schemeClr val="tx1"/>
                </a:solidFill>
                <a:effectLst/>
              </a:rPr>
            </a:br>
            <a:r>
              <a:rPr lang="sl-SI" altLang="sl-SI" sz="2800" smtClean="0">
                <a:solidFill>
                  <a:schemeClr val="tx1"/>
                </a:solidFill>
                <a:effectLst/>
              </a:rPr>
              <a:t>- OB ORANJU,SETVI, ŽETVI IN KOŠNJI -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 smtClean="0"/>
              <a:t>Preden kmet zaorje prvo brazdo naredi križ z leskovo vejo, da bi bila njiva bolj rodna.</a:t>
            </a:r>
          </a:p>
          <a:p>
            <a:r>
              <a:rPr lang="sl-SI" altLang="sl-SI" sz="2000" smtClean="0"/>
              <a:t>Najboljši dan za začetek oranja je ponedeljek, vsekakor pa ne petek (petek-slab začetek).</a:t>
            </a:r>
          </a:p>
          <a:p>
            <a:r>
              <a:rPr lang="sl-SI" altLang="sl-SI" sz="2000" smtClean="0"/>
              <a:t>Med setvijo je potrebno molčati ali držati v ustih malo prosa.</a:t>
            </a:r>
          </a:p>
          <a:p>
            <a:r>
              <a:rPr lang="sl-SI" altLang="sl-SI" sz="2000" smtClean="0"/>
              <a:t>Po končanih kmečkih opravilih je navada, da se pripravi slavnostno pojedino “likof”.</a:t>
            </a:r>
          </a:p>
          <a:p>
            <a:r>
              <a:rPr lang="sl-SI" altLang="sl-SI" sz="2000" smtClean="0"/>
              <a:t>Dandanes veliko dela opravijo stroji, zato se je mnogo šeg opustilo.</a:t>
            </a:r>
          </a:p>
          <a:p>
            <a:endParaRPr lang="sl-SI" altLang="sl-SI" sz="200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16573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15843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15128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>
                <a:solidFill>
                  <a:schemeClr val="tx1"/>
                </a:solidFill>
              </a:rPr>
              <a:t>- PASTIRJEVANJE -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l-SI" altLang="sl-SI" sz="2000" smtClean="0"/>
              <a:t>Ob koncu aprila pastirji v gorskih krajih ženejo živino na planine. Z njimi gredo tudi dekleta “planšarice, ki kuhajo in pripravljajo maslo in sir.</a:t>
            </a:r>
          </a:p>
          <a:p>
            <a:pPr algn="just"/>
            <a:r>
              <a:rPr lang="sl-SI" altLang="sl-SI" sz="2000" smtClean="0"/>
              <a:t>Pastir poganja živino s tremi leskovimi šibami iz istega grma, da se živina pase skupaj.</a:t>
            </a:r>
          </a:p>
          <a:p>
            <a:r>
              <a:rPr lang="sl-SI" altLang="sl-SI" sz="2000" smtClean="0"/>
              <a:t>Pri odhodu iz hleva mora živina prestopiti na tla položeno verigo, da se zavaruje pred uroki in nesrečami.</a:t>
            </a:r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r>
              <a:rPr lang="sl-SI" altLang="sl-SI" sz="2000" smtClean="0"/>
              <a:t>Odhod živine na planino in povratek z nje je vedno pomenil enega od najimenitnejših dogodkov v teh krajih. Vsako leto prirejajo ob tem dogodku v Bohinju turistično prireditev “Kravji bal”.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118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33825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685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05263"/>
            <a:ext cx="933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>
                <a:solidFill>
                  <a:schemeClr val="tx1"/>
                </a:solidFill>
              </a:rPr>
              <a:t>- KRAVJI BAL -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pPr algn="just"/>
            <a:r>
              <a:rPr lang="sl-SI" altLang="sl-SI" sz="2000" smtClean="0"/>
              <a:t>Kravji bal je poklon planšarjem, ki jeseni priženejo trope krav iz bohinjskih planin nazaj v dolino. Je največji bohinjski praznik.</a:t>
            </a:r>
          </a:p>
          <a:p>
            <a:endParaRPr lang="sl-SI" altLang="sl-SI" sz="2000" smtClean="0"/>
          </a:p>
          <a:p>
            <a:pPr algn="just"/>
            <a:r>
              <a:rPr lang="sl-SI" altLang="sl-SI" sz="2000" smtClean="0"/>
              <a:t>Planšarji z višje ležečih planin privedejo okrašene trope živine in na ramenih prinesejo »basengo« - vse kar potrebujejo za izdelavo sira in druge stvari, ki so potrebne za življenje na planini. </a:t>
            </a:r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endParaRPr lang="sl-SI" altLang="sl-SI" sz="2000" smtClean="0"/>
          </a:p>
          <a:p>
            <a:pPr>
              <a:buFontTx/>
              <a:buNone/>
            </a:pPr>
            <a:endParaRPr lang="sl-SI" altLang="sl-SI" sz="2000" smtClean="0"/>
          </a:p>
        </p:txBody>
      </p:sp>
      <p:pic>
        <p:nvPicPr>
          <p:cNvPr id="30724" name="Picture 4" descr="mimohod_3_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kravji_bal07_1_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20891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pred_mimohodom_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160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 smtClean="0"/>
          </a:p>
          <a:p>
            <a:pPr>
              <a:buFontTx/>
              <a:buNone/>
            </a:pPr>
            <a:r>
              <a:rPr lang="sl-SI" altLang="sl-SI" sz="1600" smtClean="0"/>
              <a:t>Viri:</a:t>
            </a:r>
          </a:p>
          <a:p>
            <a:r>
              <a:rPr lang="sl-SI" altLang="sl-SI" sz="1600" smtClean="0"/>
              <a:t>Pavlin, Darko: Slovensko narodno izročilo, 1993 </a:t>
            </a:r>
          </a:p>
          <a:p>
            <a:r>
              <a:rPr lang="sl-SI" altLang="sl-SI" sz="1600" smtClean="0"/>
              <a:t>Zorec, Marjeta: Slovenski prazniki, 2005</a:t>
            </a:r>
          </a:p>
          <a:p>
            <a:r>
              <a:rPr lang="sl-SI" altLang="sl-SI" sz="1600" smtClean="0"/>
              <a:t>Baš, Angelo: Slovensko ljudsko izročilo, 1980</a:t>
            </a:r>
          </a:p>
          <a:p>
            <a:r>
              <a:rPr lang="sl-SI" altLang="sl-SI" sz="1600" smtClean="0"/>
              <a:t>Kunaver, Dušica: Slovenske šege ob Božiču in Novem Letu, 2005</a:t>
            </a:r>
          </a:p>
          <a:p>
            <a:r>
              <a:rPr lang="sl-SI" altLang="sl-SI" sz="1600" smtClean="0"/>
              <a:t>Internetna gradiva (besedila in fotografije)</a:t>
            </a:r>
          </a:p>
          <a:p>
            <a:endParaRPr lang="sl-SI" altLang="sl-SI" sz="1600" smtClean="0"/>
          </a:p>
          <a:p>
            <a:pPr>
              <a:buFontTx/>
              <a:buNone/>
            </a:pPr>
            <a:endParaRPr lang="sl-SI" altLang="sl-SI" smtClean="0"/>
          </a:p>
        </p:txBody>
      </p:sp>
      <p:sp>
        <p:nvSpPr>
          <p:cNvPr id="4" name="Rectangle 3"/>
          <p:cNvSpPr/>
          <p:nvPr/>
        </p:nvSpPr>
        <p:spPr>
          <a:xfrm>
            <a:off x="0" y="428604"/>
            <a:ext cx="90458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HVALA ZA POZORNOST !!!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52475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smtClean="0"/>
              <a:t>KAJ SO ŠEGE IN NAVADE?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229600" cy="3455987"/>
          </a:xfrm>
        </p:spPr>
        <p:txBody>
          <a:bodyPr/>
          <a:lstStyle/>
          <a:p>
            <a:pPr eaLnBrk="1" hangingPunct="1"/>
            <a:r>
              <a:rPr lang="sl-SI" altLang="sl-SI" sz="2800" smtClean="0"/>
              <a:t>Šege in navade so sestavni del družbene kulture </a:t>
            </a:r>
          </a:p>
          <a:p>
            <a:pPr algn="just" eaLnBrk="1" hangingPunct="1"/>
            <a:r>
              <a:rPr lang="sl-SI" altLang="sl-SI" sz="2800" b="1" u="sng" smtClean="0"/>
              <a:t>Šege</a:t>
            </a:r>
            <a:r>
              <a:rPr lang="sl-SI" altLang="sl-SI" sz="2800" smtClean="0"/>
              <a:t> so tesno povezane z ljudmi in naravo, so del kulturne dediščine in imajo simboličen pomen.</a:t>
            </a:r>
          </a:p>
          <a:p>
            <a:pPr algn="just" eaLnBrk="1" hangingPunct="1"/>
            <a:r>
              <a:rPr lang="sl-SI" altLang="sl-SI" sz="2800" b="1" u="sng" smtClean="0"/>
              <a:t>Navade</a:t>
            </a:r>
            <a:r>
              <a:rPr lang="sl-SI" altLang="sl-SI" sz="2800" smtClean="0"/>
              <a:t> so del človekovega življenja. To so dejanja, ki jih ponavljamo in so del našega vedenja. Navade se privzgojijo.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8313" y="981075"/>
          <a:ext cx="82089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ŽIVLJENJSKE ALI DRUŽBENE ŠEGE IN OBIČAJI</a:t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</a:rPr>
              <a:t/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</a:rPr>
              <a:t> - </a:t>
            </a:r>
            <a:r>
              <a:rPr lang="sl-SI" sz="2400" dirty="0" smtClean="0"/>
              <a:t>OB ROJSTVU -</a:t>
            </a:r>
            <a:endParaRPr lang="sl-SI" sz="2400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3197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000" dirty="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000" dirty="0" smtClean="0"/>
              <a:t> Predvsem s krstom je povezano več šeg: 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altLang="sl-SI" sz="2000" dirty="0" smtClean="0"/>
              <a:t>Krstno oblačilo mora biti iz bele tkanine, otroka pa se pokrije s čipkastim prtom 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 smtClean="0"/>
              <a:t>Če otrok pri krstu joka, pomeni, da bo zdrav vesel in bo dolgo živel.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 smtClean="0"/>
              <a:t>Včasih je bila navada, da je prvorojenec vedno dobil ime po očetu ali materi, kar pa je dandanes zelo redko.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altLang="sl-SI" sz="2000" dirty="0" smtClean="0"/>
              <a:t>Gorenjska zibelka je bila včasih med najvažnejšimi predmeti nevestine bale, bila je poslikana in izrezljana.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4813"/>
            <a:ext cx="2376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23050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28625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/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</a:rPr>
              <a:t> - </a:t>
            </a:r>
            <a:r>
              <a:rPr lang="sl-SI" sz="2400" dirty="0" smtClean="0"/>
              <a:t>OB POROKI -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8229600" cy="4714875"/>
          </a:xfrm>
        </p:spPr>
        <p:txBody>
          <a:bodyPr/>
          <a:lstStyle/>
          <a:p>
            <a:pPr algn="just" eaLnBrk="1" hangingPunct="1"/>
            <a:r>
              <a:rPr lang="sl-SI" altLang="sl-SI" sz="2000" smtClean="0"/>
              <a:t>Priprave – danes se je ohranila dekliščina (nevesta povabi svoje prijateljice) in fantovščina (ženin povabi svoje prijatelje).</a:t>
            </a:r>
          </a:p>
          <a:p>
            <a:pPr algn="just" eaLnBrk="1" hangingPunct="1">
              <a:buFontTx/>
              <a:buNone/>
            </a:pPr>
            <a:endParaRPr lang="sl-SI" altLang="sl-SI" sz="2000" smtClean="0"/>
          </a:p>
          <a:p>
            <a:pPr algn="just" eaLnBrk="1" hangingPunct="1"/>
            <a:r>
              <a:rPr lang="sl-SI" altLang="sl-SI" sz="2000" smtClean="0"/>
              <a:t>Šranga – ko se ženin in nevesta peljeta k poroki v nevestini vasi vaški fantje postavijo šrango ali oviro, ženin mora plačati za nevesto.</a:t>
            </a:r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endParaRPr lang="sl-SI" altLang="sl-SI" sz="2000" smtClean="0"/>
          </a:p>
          <a:p>
            <a:pPr algn="just" eaLnBrk="1" hangingPunct="1">
              <a:buFontTx/>
              <a:buNone/>
            </a:pPr>
            <a:endParaRPr lang="sl-SI" altLang="sl-SI" sz="2000" smtClean="0"/>
          </a:p>
        </p:txBody>
      </p:sp>
      <p:pic>
        <p:nvPicPr>
          <p:cNvPr id="7172" name="Picture 2" descr="F:\Šege\šrang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43313"/>
            <a:ext cx="3000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na_ganku_1_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929063"/>
            <a:ext cx="1743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par_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929063"/>
            <a:ext cx="1743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/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</a:rPr>
              <a:t> - </a:t>
            </a:r>
            <a:r>
              <a:rPr lang="sl-SI" sz="2400" dirty="0" smtClean="0"/>
              <a:t>OB SMRTI -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sl-SI" altLang="sl-SI" sz="2000" smtClean="0"/>
              <a:t>V hiši, kjer je mrlič ponavadi ustavijo uro, obrnejo ogledalo, odprejo okna.</a:t>
            </a:r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r>
              <a:rPr lang="sl-SI" altLang="sl-SI" sz="2000" smtClean="0"/>
              <a:t>Ljudje pridejo kropit in navada je da bedijo celo noč.</a:t>
            </a:r>
          </a:p>
          <a:p>
            <a:pPr algn="just" eaLnBrk="1" hangingPunct="1"/>
            <a:endParaRPr lang="sl-SI" altLang="sl-SI" sz="2000" smtClean="0"/>
          </a:p>
          <a:p>
            <a:pPr algn="just" eaLnBrk="1" hangingPunct="1"/>
            <a:r>
              <a:rPr lang="sl-SI" altLang="sl-SI" sz="2000" smtClean="0"/>
              <a:t>Na pokopališču pojejo žalostne pesmi in po pogrebnem obredu vsak vrže zemljo ali nagelj v jamo.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6250"/>
            <a:ext cx="10080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LETNE ALI KOLEDARSKE ŠEGE IN OBIČAJI</a:t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</a:rPr>
              <a:t/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</a:rPr>
              <a:t>- OB BOŽIČU –</a:t>
            </a:r>
            <a:endParaRPr lang="sl-SI" sz="2400" dirty="0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sl-SI" sz="2000" dirty="0" smtClean="0"/>
              <a:t>Na sveti večer  (24. dec.) ljudje postavljajo jaslice in božično</a:t>
            </a:r>
            <a:r>
              <a:rPr lang="sl-SI" sz="2000" b="1" dirty="0" smtClean="0"/>
              <a:t> </a:t>
            </a:r>
            <a:r>
              <a:rPr lang="sl-SI" sz="2000" dirty="0" smtClean="0"/>
              <a:t>drevesce.To je predvsem družinski praznik, ko družina skupaj moli, poje božične pesmi in gre k polnočnici. </a:t>
            </a:r>
          </a:p>
          <a:p>
            <a:pPr algn="just">
              <a:lnSpc>
                <a:spcPct val="80000"/>
              </a:lnSpc>
              <a:defRPr/>
            </a:pPr>
            <a:endParaRPr lang="sl-SI" sz="2000" dirty="0" smtClean="0"/>
          </a:p>
          <a:p>
            <a:pPr algn="just">
              <a:lnSpc>
                <a:spcPct val="80000"/>
              </a:lnSpc>
              <a:defRPr/>
            </a:pPr>
            <a:endParaRPr lang="sl-SI" sz="2000" dirty="0" smtClean="0"/>
          </a:p>
          <a:p>
            <a:pPr algn="just">
              <a:lnSpc>
                <a:spcPct val="80000"/>
              </a:lnSpc>
              <a:defRPr/>
            </a:pPr>
            <a:endParaRPr lang="sl-SI" sz="2000" dirty="0" smtClean="0"/>
          </a:p>
          <a:p>
            <a:pPr algn="just">
              <a:lnSpc>
                <a:spcPct val="80000"/>
              </a:lnSpc>
              <a:defRPr/>
            </a:pPr>
            <a:endParaRPr lang="sl-SI" sz="2000" dirty="0" smtClean="0"/>
          </a:p>
          <a:p>
            <a:pPr algn="just">
              <a:lnSpc>
                <a:spcPct val="80000"/>
              </a:lnSpc>
              <a:defRPr/>
            </a:pPr>
            <a:endParaRPr lang="sl-SI" sz="2000" dirty="0" smtClean="0"/>
          </a:p>
          <a:p>
            <a:pPr algn="just">
              <a:lnSpc>
                <a:spcPct val="80000"/>
              </a:lnSpc>
              <a:defRPr/>
            </a:pPr>
            <a:endParaRPr lang="sl-SI" sz="2000" dirty="0" smtClean="0"/>
          </a:p>
          <a:p>
            <a:pPr algn="just">
              <a:lnSpc>
                <a:spcPct val="80000"/>
              </a:lnSpc>
              <a:defRPr/>
            </a:pPr>
            <a:r>
              <a:rPr lang="sl-SI" sz="2000" dirty="0" smtClean="0"/>
              <a:t>Gospodar pokadi</a:t>
            </a:r>
            <a:r>
              <a:rPr lang="sl-SI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000" dirty="0" smtClean="0"/>
              <a:t>hišo (z ognjem, ki mu doda kadilo) in jo pokropi z blagoslovljeno vodo.</a:t>
            </a:r>
          </a:p>
        </p:txBody>
      </p:sp>
      <p:pic>
        <p:nvPicPr>
          <p:cNvPr id="10247" name="Picture 7" descr="boz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1727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Okrašeno božično drevo.">
            <a:hlinkClick r:id="rId3" tooltip="Okrašeno božično drevo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10795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6557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l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1439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aavenc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0795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Obisk modrecev pri Kristusu">
            <a:hlinkClick r:id="rId8" tooltip="Obisk modrecev pri Kristusu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97425"/>
            <a:ext cx="9128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slik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20161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4495800"/>
          </a:xfrm>
        </p:spPr>
        <p:txBody>
          <a:bodyPr/>
          <a:lstStyle/>
          <a:p>
            <a:pPr algn="just">
              <a:defRPr/>
            </a:pPr>
            <a:r>
              <a:rPr lang="sl-SI" sz="2000" dirty="0" smtClean="0">
                <a:latin typeface="+mj-lt"/>
              </a:rPr>
              <a:t>Darove nosi Božiček, simbolični starček, ki obdaruje otroke.</a:t>
            </a:r>
          </a:p>
          <a:p>
            <a:pPr algn="just">
              <a:defRPr/>
            </a:pPr>
            <a:endParaRPr lang="sl-SI" sz="2000" dirty="0" smtClean="0"/>
          </a:p>
          <a:p>
            <a:pPr algn="just">
              <a:defRPr/>
            </a:pPr>
            <a:endParaRPr lang="sl-SI" sz="2400" dirty="0" smtClean="0"/>
          </a:p>
          <a:p>
            <a:pPr algn="just">
              <a:defRPr/>
            </a:pPr>
            <a:endParaRPr lang="sl-SI" sz="2400" dirty="0" smtClean="0"/>
          </a:p>
          <a:p>
            <a:pPr algn="just">
              <a:defRPr/>
            </a:pPr>
            <a:endParaRPr lang="sl-SI" sz="2400" dirty="0" smtClean="0"/>
          </a:p>
          <a:p>
            <a:pPr algn="just">
              <a:defRPr/>
            </a:pPr>
            <a:endParaRPr lang="sl-SI" sz="2400" dirty="0" smtClean="0"/>
          </a:p>
          <a:p>
            <a:pPr algn="just">
              <a:defRPr/>
            </a:pPr>
            <a:r>
              <a:rPr lang="sl-SI" sz="2000" dirty="0" smtClean="0"/>
              <a:t>V sveti noči mora v vsaki hiši goreti vsaj ena luč.</a:t>
            </a:r>
          </a:p>
          <a:p>
            <a:pPr algn="just">
              <a:defRPr/>
            </a:pPr>
            <a:r>
              <a:rPr lang="sl-SI" sz="2000" dirty="0" smtClean="0">
                <a:latin typeface="+mj-lt"/>
              </a:rPr>
              <a:t>Na sam božič velja, da se ne hodi po obiskih, ampak se na slavnostnem kosilu zbere vsa družina.</a:t>
            </a:r>
          </a:p>
          <a:p>
            <a:pPr algn="just">
              <a:defRPr/>
            </a:pPr>
            <a:endParaRPr lang="sl-SI" sz="2000" dirty="0" smtClean="0"/>
          </a:p>
          <a:p>
            <a:pPr algn="just">
              <a:defRPr/>
            </a:pPr>
            <a:endParaRPr lang="sl-SI" sz="2400" dirty="0" smtClean="0"/>
          </a:p>
          <a:p>
            <a:pPr algn="just">
              <a:defRPr/>
            </a:pPr>
            <a:endParaRPr lang="sl-SI" sz="2400" dirty="0" smtClean="0"/>
          </a:p>
          <a:p>
            <a:pPr>
              <a:buFontTx/>
              <a:buNone/>
              <a:defRPr/>
            </a:pPr>
            <a:endParaRPr lang="sl-SI" sz="2400" dirty="0" smtClean="0"/>
          </a:p>
        </p:txBody>
      </p:sp>
      <p:pic>
        <p:nvPicPr>
          <p:cNvPr id="26628" name="Picture 4" descr="santa-cla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81075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hr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365625"/>
            <a:ext cx="2159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gasp_s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85813"/>
            <a:ext cx="8229600" cy="3929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 smtClean="0"/>
              <a:t>V božičnem času domove obiskujejo koledniki, ki pojejo koledniške pesmi, zaželijo srečo in zdravja v prihajajočem letu in nato dobijo darove.</a:t>
            </a:r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</a:pPr>
            <a:endParaRPr lang="sl-SI" altLang="sl-SI" sz="2000" smtClean="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 smtClean="0"/>
          </a:p>
        </p:txBody>
      </p:sp>
      <p:pic>
        <p:nvPicPr>
          <p:cNvPr id="27653" name="Picture 5" descr="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86000"/>
            <a:ext cx="33115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koled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8"/>
            <a:ext cx="1944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muz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928813"/>
            <a:ext cx="17970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rh gore">
  <a:themeElements>
    <a:clrScheme name="Vrh gor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rh go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h go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791</TotalTime>
  <Words>970</Words>
  <Application>Microsoft Office PowerPoint</Application>
  <PresentationFormat>Diaprojekcija na zaslonu (4:3)</PresentationFormat>
  <Paragraphs>145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Vrh gore</vt:lpstr>
      <vt:lpstr>ŠEGE IN NAVADE V ALPSKEM SVETU</vt:lpstr>
      <vt:lpstr>KAJ SO ŠEGE IN NAVADE?</vt:lpstr>
      <vt:lpstr>PowerPointova predstavitev</vt:lpstr>
      <vt:lpstr>ŽIVLJENJSKE ALI DRUŽBENE ŠEGE IN OBIČAJI   - OB ROJSTVU -</vt:lpstr>
      <vt:lpstr>  - OB POROKI -</vt:lpstr>
      <vt:lpstr>  - OB SMRTI -</vt:lpstr>
      <vt:lpstr>LETNE ALI KOLEDARSKE ŠEGE IN OBIČAJI  - OB BOŽIČU –</vt:lpstr>
      <vt:lpstr>PowerPointova predstavitev</vt:lpstr>
      <vt:lpstr>PowerPointova predstavitev</vt:lpstr>
      <vt:lpstr>- PUST -</vt:lpstr>
      <vt:lpstr>- GREGORJEVO –  12. marec -</vt:lpstr>
      <vt:lpstr>- VELIKONOČNI ČAS -</vt:lpstr>
      <vt:lpstr>PowerPointova predstavitev</vt:lpstr>
      <vt:lpstr>- 1. NOVEMBER -</vt:lpstr>
      <vt:lpstr>ŠEGE IN NAVADE OB DELU  - OB ORANJU,SETVI, ŽETVI IN KOŠNJI -</vt:lpstr>
      <vt:lpstr>- PASTIRJEVANJE -</vt:lpstr>
      <vt:lpstr>- KRAVJI BAL -</vt:lpstr>
      <vt:lpstr>PowerPointova predstavitev</vt:lpstr>
    </vt:vector>
  </TitlesOfParts>
  <Company>Elsis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Mojca</dc:creator>
  <cp:lastModifiedBy>Hafner</cp:lastModifiedBy>
  <cp:revision>47</cp:revision>
  <dcterms:created xsi:type="dcterms:W3CDTF">2010-02-24T07:07:25Z</dcterms:created>
  <dcterms:modified xsi:type="dcterms:W3CDTF">2015-09-30T18:50:06Z</dcterms:modified>
</cp:coreProperties>
</file>