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0" r:id="rId4"/>
    <p:sldId id="262" r:id="rId5"/>
    <p:sldId id="265" r:id="rId6"/>
    <p:sldId id="269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3EB"/>
    <a:srgbClr val="DFD9C3"/>
    <a:srgbClr val="FFCC66"/>
    <a:srgbClr val="663300"/>
    <a:srgbClr val="00FFFF"/>
    <a:srgbClr val="FFFF99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0D080-7076-4E61-9CC2-EE59251D03E5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1D92E-5762-42FE-AF53-DA98B8E0737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294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D92E-5762-42FE-AF53-DA98B8E0737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851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CACA-F282-4A59-A9BA-EAE8F7160CCA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DECA-721D-4182-A8FC-4FDEC0F5B53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239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CACA-F282-4A59-A9BA-EAE8F7160CCA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DECA-721D-4182-A8FC-4FDEC0F5B53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16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CACA-F282-4A59-A9BA-EAE8F7160CCA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DECA-721D-4182-A8FC-4FDEC0F5B53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317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CACA-F282-4A59-A9BA-EAE8F7160CCA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DECA-721D-4182-A8FC-4FDEC0F5B53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407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CACA-F282-4A59-A9BA-EAE8F7160CCA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DECA-721D-4182-A8FC-4FDEC0F5B53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71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CACA-F282-4A59-A9BA-EAE8F7160CCA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DECA-721D-4182-A8FC-4FDEC0F5B53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613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CACA-F282-4A59-A9BA-EAE8F7160CCA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DECA-721D-4182-A8FC-4FDEC0F5B53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50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CACA-F282-4A59-A9BA-EAE8F7160CCA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DECA-721D-4182-A8FC-4FDEC0F5B53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636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CACA-F282-4A59-A9BA-EAE8F7160CCA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DECA-721D-4182-A8FC-4FDEC0F5B53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26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CACA-F282-4A59-A9BA-EAE8F7160CCA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DECA-721D-4182-A8FC-4FDEC0F5B53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06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CACA-F282-4A59-A9BA-EAE8F7160CCA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DECA-721D-4182-A8FC-4FDEC0F5B53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1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3CACA-F282-4A59-A9BA-EAE8F7160CCA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6DECA-721D-4182-A8FC-4FDEC0F5B53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66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2.png"/><Relationship Id="rId5" Type="http://schemas.openxmlformats.org/officeDocument/2006/relationships/audio" Target="../media/audio4.wav"/><Relationship Id="rId10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1.jpeg"/><Relationship Id="rId12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1.wdp"/><Relationship Id="rId5" Type="http://schemas.openxmlformats.org/officeDocument/2006/relationships/audio" Target="../media/audio5.wav"/><Relationship Id="rId10" Type="http://schemas.openxmlformats.org/officeDocument/2006/relationships/image" Target="../media/image2.png"/><Relationship Id="rId4" Type="http://schemas.openxmlformats.org/officeDocument/2006/relationships/audio" Target="../media/audio6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4.png"/><Relationship Id="rId5" Type="http://schemas.openxmlformats.org/officeDocument/2006/relationships/audio" Target="../media/audio5.wav"/><Relationship Id="rId10" Type="http://schemas.openxmlformats.org/officeDocument/2006/relationships/image" Target="../media/image1.jpeg"/><Relationship Id="rId4" Type="http://schemas.openxmlformats.org/officeDocument/2006/relationships/audio" Target="../media/audio7.wav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12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.png"/><Relationship Id="rId5" Type="http://schemas.openxmlformats.org/officeDocument/2006/relationships/audio" Target="../media/audio5.wav"/><Relationship Id="rId10" Type="http://schemas.openxmlformats.org/officeDocument/2006/relationships/image" Target="../media/image4.png"/><Relationship Id="rId4" Type="http://schemas.openxmlformats.org/officeDocument/2006/relationships/audio" Target="../media/audio8.wav"/><Relationship Id="rId9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14.jpg"/><Relationship Id="rId12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4.png"/><Relationship Id="rId5" Type="http://schemas.openxmlformats.org/officeDocument/2006/relationships/audio" Target="../media/audio5.wav"/><Relationship Id="rId10" Type="http://schemas.openxmlformats.org/officeDocument/2006/relationships/image" Target="../media/image1.jpeg"/><Relationship Id="rId4" Type="http://schemas.openxmlformats.org/officeDocument/2006/relationships/audio" Target="../media/audio9.wav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233633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ele.com.ec/esquina_del_capi/images/bg-par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" b="1735"/>
          <a:stretch/>
        </p:blipFill>
        <p:spPr bwMode="auto">
          <a:xfrm>
            <a:off x="0" y="0"/>
            <a:ext cx="9144000" cy="68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s.123rf.com/400wm/400/400/antonbrand/antonbrand1203/antonbrand120300006/12595685-adolescentes-de-dibujos-animados-con-un-mando-a-distancia-aislado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173" y1="94000" x2="7692" y2="97000"/>
                        <a14:foregroundMark x1="12019" y1="94250" x2="12981" y2="98250"/>
                        <a14:foregroundMark x1="59135" y1="96500" x2="73558" y2="96750"/>
                        <a14:foregroundMark x1="62981" y1="13750" x2="66827" y2="14000"/>
                        <a14:foregroundMark x1="51442" y1="8750" x2="61058" y2="3250"/>
                        <a14:backgroundMark x1="86538" y1="46000" x2="86538" y2="46500"/>
                        <a14:backgroundMark x1="1442" y1="99500" x2="1923" y2="9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534" y="3789040"/>
            <a:ext cx="1364874" cy="2624757"/>
          </a:xfrm>
          <a:prstGeom prst="rect">
            <a:avLst/>
          </a:prstGeom>
          <a:noFill/>
          <a:effectLst>
            <a:outerShdw blurRad="215900" dist="381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 rot="21373568">
            <a:off x="5286044" y="1293254"/>
            <a:ext cx="1810673" cy="66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4408" y="6237312"/>
            <a:ext cx="720080" cy="504056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2330" y="409455"/>
            <a:ext cx="3658990" cy="22770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262743" y="2852936"/>
            <a:ext cx="6782591" cy="3560861"/>
            <a:chOff x="262743" y="2852936"/>
            <a:chExt cx="6782591" cy="3560861"/>
          </a:xfrm>
        </p:grpSpPr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43" y="2852936"/>
              <a:ext cx="6782591" cy="3560861"/>
            </a:xfrm>
            <a:prstGeom prst="rect">
              <a:avLst/>
            </a:prstGeom>
            <a:effectLst>
              <a:outerShdw blurRad="431800" dist="38100" dir="2700000" algn="tl" rotWithShape="0">
                <a:prstClr val="black">
                  <a:alpha val="71000"/>
                </a:prstClr>
              </a:outerShdw>
            </a:effectLst>
          </p:spPr>
        </p:pic>
        <p:sp>
          <p:nvSpPr>
            <p:cNvPr id="8" name="7 CuadroTexto"/>
            <p:cNvSpPr txBox="1"/>
            <p:nvPr/>
          </p:nvSpPr>
          <p:spPr>
            <a:xfrm>
              <a:off x="4175156" y="2996952"/>
              <a:ext cx="2016224" cy="1960450"/>
            </a:xfrm>
            <a:prstGeom prst="rect">
              <a:avLst/>
            </a:prstGeom>
            <a:noFill/>
          </p:spPr>
          <p:txBody>
            <a:bodyPr wrap="square" rtlCol="0">
              <a:prstTxWarp prst="textButtonPour">
                <a:avLst/>
              </a:prstTxWarp>
              <a:spAutoFit/>
            </a:bodyPr>
            <a:lstStyle/>
            <a:p>
              <a:pPr algn="ctr"/>
              <a:r>
                <a:rPr lang="es-ES_tradnl" dirty="0">
                  <a:solidFill>
                    <a:srgbClr val="663300"/>
                  </a:solidFill>
                  <a:latin typeface="Armalite Rifle" panose="02000000000000000000" pitchFamily="2" charset="0"/>
                </a:rPr>
                <a:t>MEANS </a:t>
              </a:r>
            </a:p>
            <a:p>
              <a:pPr algn="ctr"/>
              <a:r>
                <a:rPr lang="es-ES_tradnl" dirty="0">
                  <a:solidFill>
                    <a:srgbClr val="663300"/>
                  </a:solidFill>
                  <a:latin typeface="Armalite Rifle" panose="02000000000000000000" pitchFamily="2" charset="0"/>
                </a:rPr>
                <a:t>OF </a:t>
              </a:r>
            </a:p>
            <a:p>
              <a:pPr algn="ctr"/>
              <a:r>
                <a:rPr lang="es-ES_tradnl" dirty="0">
                  <a:solidFill>
                    <a:srgbClr val="663300"/>
                  </a:solidFill>
                  <a:latin typeface="Armalite Rifle" panose="02000000000000000000" pitchFamily="2" charset="0"/>
                </a:rPr>
                <a:t>TRANSPORT</a:t>
              </a:r>
              <a:endParaRPr lang="es-ES" dirty="0">
                <a:solidFill>
                  <a:srgbClr val="663300"/>
                </a:solidFill>
                <a:latin typeface="Armalite Rifle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14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truck.wav"/>
          </p:stSnd>
        </p:sndAc>
      </p:transition>
    </mc:Choice>
    <mc:Fallback xmlns="">
      <p:transition spd="slow">
        <p:sndAc>
          <p:stSnd>
            <p:snd r:embed="rId10" name="tru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u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-1"/>
            <a:ext cx="9144000" cy="624423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Picture 6" descr="http://www.scri8e.com/stars/PNG_Clouds/zc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31" y="106515"/>
            <a:ext cx="6126113" cy="268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ele.com.ec/esquina_del_capi/images/bg-pared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05" b="1736"/>
          <a:stretch/>
        </p:blipFill>
        <p:spPr bwMode="auto">
          <a:xfrm>
            <a:off x="0" y="6244239"/>
            <a:ext cx="9144000" cy="64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veryicon.com/icon/png/Object/Elements%20alone/Plan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711648" y="132529"/>
            <a:ext cx="269979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0" y="-77189"/>
            <a:ext cx="9144000" cy="6975082"/>
            <a:chOff x="-11856" y="-89698"/>
            <a:chExt cx="9144000" cy="6975082"/>
          </a:xfrm>
        </p:grpSpPr>
        <p:pic>
          <p:nvPicPr>
            <p:cNvPr id="1026" name="Picture 2" descr="http://www.ele.com.ec/esquina_del_capi/images/bg-pared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026" b="1734"/>
            <a:stretch/>
          </p:blipFill>
          <p:spPr bwMode="auto">
            <a:xfrm>
              <a:off x="-11856" y="-89698"/>
              <a:ext cx="9144000" cy="697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86519" y="680187"/>
              <a:ext cx="4621897" cy="2876238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4" descr="http://us.123rf.com/400wm/400/400/antonbrand/antonbrand1203/antonbrand120300006/12595685-adolescentes-de-dibujos-animados-con-un-mando-a-distancia-aislado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8173" y1="94000" x2="7692" y2="97000"/>
                        <a14:foregroundMark x1="12019" y1="94250" x2="12981" y2="98250"/>
                        <a14:foregroundMark x1="59135" y1="96500" x2="73558" y2="96750"/>
                        <a14:foregroundMark x1="62981" y1="13750" x2="66827" y2="14000"/>
                        <a14:foregroundMark x1="51442" y1="8750" x2="61058" y2="3250"/>
                        <a14:backgroundMark x1="86538" y1="46000" x2="86538" y2="46500"/>
                        <a14:backgroundMark x1="1442" y1="99500" x2="1923" y2="9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" y="3010832"/>
            <a:ext cx="1902435" cy="36585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2949103" y="5589240"/>
            <a:ext cx="1872208" cy="5594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</a:t>
            </a:r>
            <a:endParaRPr lang="es-ES" sz="2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4973711" y="5589240"/>
            <a:ext cx="1872208" cy="5594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helicopter</a:t>
            </a:r>
            <a:endParaRPr lang="es-ES" sz="2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6981551" y="5584442"/>
            <a:ext cx="1872208" cy="5594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</a:t>
            </a:r>
            <a:endParaRPr lang="es-ES" sz="2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Llamada ovalada"/>
          <p:cNvSpPr/>
          <p:nvPr/>
        </p:nvSpPr>
        <p:spPr>
          <a:xfrm>
            <a:off x="1619672" y="1764498"/>
            <a:ext cx="2952328" cy="1160446"/>
          </a:xfrm>
          <a:prstGeom prst="wedgeEllipseCallout">
            <a:avLst>
              <a:gd name="adj1" fmla="val -24587"/>
              <a:gd name="adj2" fmla="val 660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chemeClr val="tx1"/>
                </a:solidFill>
              </a:rPr>
              <a:t>OH YEAH!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16" name="1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69" y="6309320"/>
            <a:ext cx="1780697" cy="416654"/>
          </a:xfrm>
          <a:prstGeom prst="rect">
            <a:avLst/>
          </a:prstGeom>
        </p:spPr>
      </p:pic>
      <p:sp>
        <p:nvSpPr>
          <p:cNvPr id="19" name="18 Botón de acción: Sonido">
            <a:hlinkClick r:id="" action="ppaction://noaction" highlightClick="1">
              <a:snd r:embed="rId5" name="aeroplane.wav"/>
            </a:hlinkClick>
          </p:cNvPr>
          <p:cNvSpPr/>
          <p:nvPr/>
        </p:nvSpPr>
        <p:spPr>
          <a:xfrm>
            <a:off x="3002539" y="4841310"/>
            <a:ext cx="1286393" cy="484349"/>
          </a:xfrm>
          <a:prstGeom prst="actionButtonSound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squina doblada"/>
          <p:cNvSpPr/>
          <p:nvPr/>
        </p:nvSpPr>
        <p:spPr>
          <a:xfrm>
            <a:off x="5045719" y="3568934"/>
            <a:ext cx="3600400" cy="1008112"/>
          </a:xfrm>
          <a:prstGeom prst="foldedCorner">
            <a:avLst/>
          </a:prstGeom>
          <a:solidFill>
            <a:srgbClr val="F5F3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CLICK ON THE SPEAKER AND GUESS THE MEAN OF TRANSPORT CORRESPONDING TO THE SOUND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_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eropla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25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9" grpId="0" animBg="1"/>
      <p:bldP spid="19" grpId="0" animBg="1"/>
      <p:bldP spid="19" grpId="1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464587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0" y="4645871"/>
            <a:ext cx="9144000" cy="15983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796644" y="2830089"/>
            <a:ext cx="5796644" cy="236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ele.com.ec/esquina_del_capi/images/bg-pared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05" b="1736"/>
          <a:stretch/>
        </p:blipFill>
        <p:spPr bwMode="auto">
          <a:xfrm>
            <a:off x="0" y="6244239"/>
            <a:ext cx="9144000" cy="64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966167" y="-51034"/>
            <a:ext cx="7638281" cy="2840280"/>
            <a:chOff x="246087" y="-51034"/>
            <a:chExt cx="7638281" cy="2840280"/>
          </a:xfrm>
        </p:grpSpPr>
        <p:pic>
          <p:nvPicPr>
            <p:cNvPr id="1030" name="Picture 6" descr="http://www.scri8e.com/stars/PNG_Clouds/zc0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255" y="-51034"/>
              <a:ext cx="6126113" cy="2682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http://www.scri8e.com/stars/PNG_Clouds/zc0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87" y="106515"/>
              <a:ext cx="6126113" cy="2682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1 Grupo"/>
          <p:cNvGrpSpPr/>
          <p:nvPr/>
        </p:nvGrpSpPr>
        <p:grpSpPr>
          <a:xfrm>
            <a:off x="-36512" y="-27384"/>
            <a:ext cx="9180512" cy="6909035"/>
            <a:chOff x="0" y="124205"/>
            <a:chExt cx="9144000" cy="6751485"/>
          </a:xfrm>
        </p:grpSpPr>
        <p:pic>
          <p:nvPicPr>
            <p:cNvPr id="1026" name="Picture 2" descr="http://www.ele.com.ec/esquina_del_capi/images/bg-pared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6" b="1735"/>
            <a:stretch/>
          </p:blipFill>
          <p:spPr bwMode="auto">
            <a:xfrm>
              <a:off x="0" y="124205"/>
              <a:ext cx="9144000" cy="6751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5042" y="1525000"/>
              <a:ext cx="4710941" cy="2876238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4" descr="http://us.123rf.com/400wm/400/400/antonbrand/antonbrand1203/antonbrand120300006/12595685-adolescentes-de-dibujos-animados-con-un-mando-a-distancia-aislado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8173" y1="94000" x2="7692" y2="97000"/>
                        <a14:foregroundMark x1="12019" y1="94250" x2="12981" y2="98250"/>
                        <a14:foregroundMark x1="59135" y1="96500" x2="73558" y2="96750"/>
                        <a14:foregroundMark x1="62981" y1="13750" x2="66827" y2="14000"/>
                        <a14:foregroundMark x1="51442" y1="8750" x2="61058" y2="3250"/>
                        <a14:backgroundMark x1="86538" y1="46000" x2="86538" y2="46500"/>
                        <a14:backgroundMark x1="1442" y1="99500" x2="1923" y2="9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" y="3010832"/>
            <a:ext cx="1902435" cy="36585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ovalada"/>
          <p:cNvSpPr/>
          <p:nvPr/>
        </p:nvSpPr>
        <p:spPr>
          <a:xfrm>
            <a:off x="1331640" y="1628800"/>
            <a:ext cx="2952328" cy="1160446"/>
          </a:xfrm>
          <a:prstGeom prst="wedgeEllipseCallout">
            <a:avLst>
              <a:gd name="adj1" fmla="val -24587"/>
              <a:gd name="adj2" fmla="val 660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chemeClr val="tx1"/>
                </a:solidFill>
              </a:rPr>
              <a:t>OH YEAH!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7020272" y="5589240"/>
            <a:ext cx="1872208" cy="5594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</a:t>
            </a:r>
            <a:endParaRPr lang="es-ES" sz="2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004048" y="5589240"/>
            <a:ext cx="1872208" cy="5594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motorbike</a:t>
            </a:r>
            <a:endParaRPr lang="es-ES" sz="2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987824" y="5584442"/>
            <a:ext cx="1872208" cy="5594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</a:t>
            </a:r>
            <a:endParaRPr lang="es-ES" sz="2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1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06" y="6349733"/>
            <a:ext cx="1780697" cy="416654"/>
          </a:xfrm>
          <a:prstGeom prst="rect">
            <a:avLst/>
          </a:prstGeom>
        </p:spPr>
      </p:pic>
      <p:sp>
        <p:nvSpPr>
          <p:cNvPr id="19" name="18 Botón de acción: Sonido">
            <a:hlinkClick r:id="" action="ppaction://noaction" highlightClick="1">
              <a:snd r:embed="rId4" name="car.wav"/>
            </a:hlinkClick>
          </p:cNvPr>
          <p:cNvSpPr/>
          <p:nvPr/>
        </p:nvSpPr>
        <p:spPr>
          <a:xfrm>
            <a:off x="2997575" y="4747467"/>
            <a:ext cx="1286393" cy="553741"/>
          </a:xfrm>
          <a:prstGeom prst="actionButtonSound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3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464587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16 Conector recto"/>
          <p:cNvCxnSpPr/>
          <p:nvPr/>
        </p:nvCxnSpPr>
        <p:spPr>
          <a:xfrm flipH="1">
            <a:off x="0" y="321297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0" y="5157192"/>
            <a:ext cx="9144000" cy="1087047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0" y="4645871"/>
            <a:ext cx="9144000" cy="51132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0" y="4628031"/>
            <a:ext cx="9144000" cy="97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 descr="http://static3.wikia.nocookie.net/__cb20100703211556/lego/images/e/e6/Train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508" b="69577" l="4309" r="92101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37489" r="8763" b="30663"/>
          <a:stretch/>
        </p:blipFill>
        <p:spPr bwMode="auto">
          <a:xfrm>
            <a:off x="-8975704" y="2708920"/>
            <a:ext cx="9155216" cy="233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cri8e.com/stars/PNG_Clouds/zc0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91" y="-40596"/>
            <a:ext cx="6126113" cy="268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ele.com.ec/esquina_del_capi/images/bg-pared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05" b="1736"/>
          <a:stretch/>
        </p:blipFill>
        <p:spPr bwMode="auto">
          <a:xfrm>
            <a:off x="0" y="6244239"/>
            <a:ext cx="9144000" cy="64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-36512" y="-243408"/>
            <a:ext cx="9267382" cy="7128792"/>
            <a:chOff x="0" y="-9694"/>
            <a:chExt cx="9144000" cy="6885384"/>
          </a:xfrm>
        </p:grpSpPr>
        <p:pic>
          <p:nvPicPr>
            <p:cNvPr id="1026" name="Picture 2" descr="http://www.ele.com.ec/esquina_del_capi/images/bg-pared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69" b="1737"/>
            <a:stretch/>
          </p:blipFill>
          <p:spPr bwMode="auto">
            <a:xfrm>
              <a:off x="0" y="-9694"/>
              <a:ext cx="9144000" cy="688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12663" y="1430821"/>
              <a:ext cx="4721579" cy="2876238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4" descr="http://us.123rf.com/400wm/400/400/antonbrand/antonbrand1203/antonbrand120300006/12595685-adolescentes-de-dibujos-animados-con-un-mando-a-distancia-aislado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8173" y1="94000" x2="7692" y2="97000"/>
                        <a14:foregroundMark x1="12019" y1="94250" x2="12981" y2="98250"/>
                        <a14:foregroundMark x1="59135" y1="96500" x2="73558" y2="96750"/>
                        <a14:foregroundMark x1="62981" y1="13750" x2="66827" y2="14000"/>
                        <a14:foregroundMark x1="51442" y1="8750" x2="61058" y2="3250"/>
                        <a14:backgroundMark x1="86538" y1="46000" x2="86538" y2="46500"/>
                        <a14:backgroundMark x1="1442" y1="99500" x2="1923" y2="9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" y="3010832"/>
            <a:ext cx="1902435" cy="36585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7020272" y="5589240"/>
            <a:ext cx="1872208" cy="5594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</a:t>
            </a:r>
            <a:endParaRPr lang="es-ES" sz="2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004048" y="5589240"/>
            <a:ext cx="1872208" cy="5594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motorbike</a:t>
            </a:r>
            <a:endParaRPr lang="es-ES" sz="2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987824" y="5584442"/>
            <a:ext cx="1872208" cy="5594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</a:t>
            </a:r>
            <a:endParaRPr lang="es-ES" sz="2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1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06" y="6349733"/>
            <a:ext cx="1780697" cy="416654"/>
          </a:xfrm>
          <a:prstGeom prst="rect">
            <a:avLst/>
          </a:prstGeom>
        </p:spPr>
      </p:pic>
      <p:sp>
        <p:nvSpPr>
          <p:cNvPr id="9" name="8 Llamada ovalada"/>
          <p:cNvSpPr/>
          <p:nvPr/>
        </p:nvSpPr>
        <p:spPr>
          <a:xfrm>
            <a:off x="1331640" y="1628800"/>
            <a:ext cx="2952328" cy="1160446"/>
          </a:xfrm>
          <a:prstGeom prst="wedgeEllipseCallout">
            <a:avLst>
              <a:gd name="adj1" fmla="val -24587"/>
              <a:gd name="adj2" fmla="val 660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chemeClr val="tx1"/>
                </a:solidFill>
              </a:rPr>
              <a:t>OH YEAH!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23" name="22 Botón de acción: Sonido">
            <a:hlinkClick r:id="" action="ppaction://noaction" highlightClick="1">
              <a:snd r:embed="rId4" name="train.wav"/>
            </a:hlinkClick>
          </p:cNvPr>
          <p:cNvSpPr/>
          <p:nvPr/>
        </p:nvSpPr>
        <p:spPr>
          <a:xfrm>
            <a:off x="2987824" y="4840096"/>
            <a:ext cx="1286393" cy="496249"/>
          </a:xfrm>
          <a:prstGeom prst="actionButtonSound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16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9" grpId="0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4645871"/>
            <a:ext cx="9144000" cy="159836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464587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 descr="http://illpop.com/img_illust/car/ship_a0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3136" y="2924944"/>
            <a:ext cx="5546377" cy="214522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966167" y="-51034"/>
            <a:ext cx="7638281" cy="2840280"/>
            <a:chOff x="246087" y="-51034"/>
            <a:chExt cx="7638281" cy="2840280"/>
          </a:xfrm>
        </p:grpSpPr>
        <p:pic>
          <p:nvPicPr>
            <p:cNvPr id="1030" name="Picture 6" descr="http://www.scri8e.com/stars/PNG_Clouds/zc0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255" y="-51034"/>
              <a:ext cx="6126113" cy="2682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http://www.scri8e.com/stars/PNG_Clouds/zc0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87" y="106515"/>
              <a:ext cx="6126113" cy="2682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 descr="http://www.ele.com.ec/esquina_del_capi/images/bg-pared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05" b="1736"/>
          <a:stretch/>
        </p:blipFill>
        <p:spPr bwMode="auto">
          <a:xfrm>
            <a:off x="0" y="6244239"/>
            <a:ext cx="9144000" cy="64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-86870" y="0"/>
            <a:ext cx="9267382" cy="6936418"/>
            <a:chOff x="0" y="96821"/>
            <a:chExt cx="9144000" cy="6778869"/>
          </a:xfrm>
        </p:grpSpPr>
        <p:pic>
          <p:nvPicPr>
            <p:cNvPr id="1026" name="Picture 2" descr="http://www.ele.com.ec/esquina_del_capi/images/bg-pared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" b="1734"/>
            <a:stretch/>
          </p:blipFill>
          <p:spPr bwMode="auto">
            <a:xfrm>
              <a:off x="0" y="96821"/>
              <a:ext cx="9144000" cy="677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70422" y="1586273"/>
              <a:ext cx="4666351" cy="2876238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4" descr="http://us.123rf.com/400wm/400/400/antonbrand/antonbrand1203/antonbrand120300006/12595685-adolescentes-de-dibujos-animados-con-un-mando-a-distancia-aislado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8173" y1="94000" x2="7692" y2="97000"/>
                        <a14:foregroundMark x1="12019" y1="94250" x2="12981" y2="98250"/>
                        <a14:foregroundMark x1="59135" y1="96500" x2="73558" y2="96750"/>
                        <a14:foregroundMark x1="62981" y1="13750" x2="66827" y2="14000"/>
                        <a14:foregroundMark x1="51442" y1="8750" x2="61058" y2="3250"/>
                        <a14:backgroundMark x1="86538" y1="46000" x2="86538" y2="46500"/>
                        <a14:backgroundMark x1="1442" y1="99500" x2="1923" y2="9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" y="3010832"/>
            <a:ext cx="1902435" cy="36585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5004048" y="5677884"/>
            <a:ext cx="1872208" cy="5594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boat</a:t>
            </a:r>
            <a:endParaRPr lang="es-ES" sz="2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987824" y="5677884"/>
            <a:ext cx="1872208" cy="5594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rocket</a:t>
            </a:r>
            <a:endParaRPr lang="es-ES" sz="2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020272" y="5673086"/>
            <a:ext cx="1872208" cy="5594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</a:t>
            </a:r>
            <a:endParaRPr lang="es-ES" sz="2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1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06" y="6349733"/>
            <a:ext cx="1780697" cy="416654"/>
          </a:xfrm>
          <a:prstGeom prst="rect">
            <a:avLst/>
          </a:prstGeom>
        </p:spPr>
      </p:pic>
      <p:sp>
        <p:nvSpPr>
          <p:cNvPr id="9" name="8 Llamada ovalada"/>
          <p:cNvSpPr/>
          <p:nvPr/>
        </p:nvSpPr>
        <p:spPr>
          <a:xfrm>
            <a:off x="1331640" y="1628800"/>
            <a:ext cx="2952328" cy="1160446"/>
          </a:xfrm>
          <a:prstGeom prst="wedgeEllipseCallout">
            <a:avLst>
              <a:gd name="adj1" fmla="val -24587"/>
              <a:gd name="adj2" fmla="val 660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chemeClr val="tx1"/>
                </a:solidFill>
              </a:rPr>
              <a:t>OH YEAH!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19" name="18 Botón de acción: Sonido">
            <a:hlinkClick r:id="" action="ppaction://noaction" highlightClick="1">
              <a:snd r:embed="rId4" name="ship.wav"/>
            </a:hlinkClick>
          </p:cNvPr>
          <p:cNvSpPr/>
          <p:nvPr/>
        </p:nvSpPr>
        <p:spPr>
          <a:xfrm>
            <a:off x="2987824" y="4840096"/>
            <a:ext cx="1286393" cy="496249"/>
          </a:xfrm>
          <a:prstGeom prst="actionButtonSound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060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9" grpId="0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9144000" cy="464587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Picture 6" descr="http://www.scri8e.com/stars/PNG_Clouds/zc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51034"/>
            <a:ext cx="6126113" cy="268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0" y="4645870"/>
            <a:ext cx="9144000" cy="223951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3060848" y="2394808"/>
            <a:ext cx="3168352" cy="312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-86870" y="-36835"/>
            <a:ext cx="9267382" cy="6936418"/>
            <a:chOff x="0" y="96821"/>
            <a:chExt cx="9144000" cy="6778869"/>
          </a:xfrm>
        </p:grpSpPr>
        <p:pic>
          <p:nvPicPr>
            <p:cNvPr id="1026" name="Picture 2" descr="http://www.ele.com.ec/esquina_del_capi/images/bg-pared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" b="1734"/>
            <a:stretch/>
          </p:blipFill>
          <p:spPr bwMode="auto">
            <a:xfrm>
              <a:off x="0" y="96821"/>
              <a:ext cx="9144000" cy="677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76057" y="1596392"/>
              <a:ext cx="4666351" cy="2876238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4" descr="http://us.123rf.com/400wm/400/400/antonbrand/antonbrand1203/antonbrand120300006/12595685-adolescentes-de-dibujos-animados-con-un-mando-a-distancia-aislado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8173" y1="94000" x2="7692" y2="97000"/>
                        <a14:foregroundMark x1="12019" y1="94250" x2="12981" y2="98250"/>
                        <a14:foregroundMark x1="59135" y1="96500" x2="73558" y2="96750"/>
                        <a14:foregroundMark x1="62981" y1="13750" x2="66827" y2="14000"/>
                        <a14:foregroundMark x1="51442" y1="8750" x2="61058" y2="3250"/>
                        <a14:backgroundMark x1="86538" y1="46000" x2="86538" y2="46500"/>
                        <a14:backgroundMark x1="1442" y1="99500" x2="1923" y2="9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" y="3010832"/>
            <a:ext cx="1902435" cy="36585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4644008" y="5673086"/>
            <a:ext cx="1872208" cy="5594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bike</a:t>
            </a:r>
            <a:endParaRPr lang="es-ES" sz="2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627784" y="5677884"/>
            <a:ext cx="1872208" cy="5594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boat</a:t>
            </a:r>
            <a:endParaRPr lang="es-ES" sz="2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6732240" y="5673086"/>
            <a:ext cx="1872208" cy="5594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motorbike</a:t>
            </a:r>
            <a:endParaRPr lang="es-ES" sz="2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Llamada ovalada"/>
          <p:cNvSpPr/>
          <p:nvPr/>
        </p:nvSpPr>
        <p:spPr>
          <a:xfrm>
            <a:off x="1331640" y="1628800"/>
            <a:ext cx="2952328" cy="1160446"/>
          </a:xfrm>
          <a:prstGeom prst="wedgeEllipseCallout">
            <a:avLst>
              <a:gd name="adj1" fmla="val -24587"/>
              <a:gd name="adj2" fmla="val 660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chemeClr val="tx1"/>
                </a:solidFill>
              </a:rPr>
              <a:t>OH YEAH!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19" name="18 Botón de acción: Sonido">
            <a:hlinkClick r:id="" action="ppaction://noaction" highlightClick="1">
              <a:snd r:embed="rId4" name="bicycle.wav"/>
            </a:hlinkClick>
          </p:cNvPr>
          <p:cNvSpPr/>
          <p:nvPr/>
        </p:nvSpPr>
        <p:spPr>
          <a:xfrm>
            <a:off x="2987824" y="4840096"/>
            <a:ext cx="1286393" cy="496249"/>
          </a:xfrm>
          <a:prstGeom prst="actionButtonSound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668344" y="6309320"/>
            <a:ext cx="1475656" cy="5040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EXIT</a:t>
            </a:r>
            <a:endParaRPr 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_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75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9" grpId="0" animBg="1"/>
      <p:bldP spid="19" grpId="0" animBg="1"/>
      <p:bldP spid="19" grpId="1" animBg="1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50</Words>
  <Application>Microsoft Office PowerPoint</Application>
  <PresentationFormat>Diaprojekcija na zaslonu (4:3)</PresentationFormat>
  <Paragraphs>27</Paragraphs>
  <Slides>6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Armalite Rifle</vt:lpstr>
      <vt:lpstr>Calibri</vt:lpstr>
      <vt:lpstr>Comic Sans MS</vt:lpstr>
      <vt:lpstr>Tema de Office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fos1966@gmail.com</cp:lastModifiedBy>
  <cp:revision>54</cp:revision>
  <dcterms:created xsi:type="dcterms:W3CDTF">2013-12-03T22:51:37Z</dcterms:created>
  <dcterms:modified xsi:type="dcterms:W3CDTF">2020-11-15T08:50:25Z</dcterms:modified>
</cp:coreProperties>
</file>