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5gxEQBHOio" TargetMode="External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i8B0buA13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29A108C-D401-4A4E-98B8-C1998E467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461" y="861133"/>
            <a:ext cx="4527613" cy="572609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8DB42A9-10DF-44C5-B1C8-338F200A9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4267" y="943554"/>
            <a:ext cx="9966960" cy="2926080"/>
          </a:xfrm>
        </p:spPr>
        <p:txBody>
          <a:bodyPr/>
          <a:lstStyle/>
          <a:p>
            <a:r>
              <a:rPr lang="sl-SI" dirty="0"/>
              <a:t>M</a:t>
            </a:r>
            <a:r>
              <a:rPr lang="sl-SI" dirty="0">
                <a:solidFill>
                  <a:schemeClr val="bg1"/>
                </a:solidFill>
              </a:rPr>
              <a:t>oja dežel</a:t>
            </a:r>
            <a:r>
              <a:rPr lang="sl-SI" dirty="0"/>
              <a:t>a</a:t>
            </a:r>
            <a:endParaRPr lang="en-U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EC57A80-43F1-4B2C-9619-46F1FA9AB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7386" y="5361083"/>
            <a:ext cx="8767860" cy="1388165"/>
          </a:xfrm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Besedilo: Dušan Velkaverh</a:t>
            </a:r>
          </a:p>
          <a:p>
            <a:r>
              <a:rPr lang="sl-SI" dirty="0">
                <a:solidFill>
                  <a:schemeClr val="bg1"/>
                </a:solidFill>
              </a:rPr>
              <a:t>Glasba in priredba: Jani Golob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AADB916-3FA1-47D5-A714-3AEA30806401}"/>
              </a:ext>
            </a:extLst>
          </p:cNvPr>
          <p:cNvSpPr txBox="1"/>
          <p:nvPr/>
        </p:nvSpPr>
        <p:spPr>
          <a:xfrm>
            <a:off x="3535532" y="348346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https://www.youtube.com/watch?v=05gxEQBHOio</a:t>
            </a:r>
            <a:endParaRPr lang="sl-S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7752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26BBF8-6B04-4FC5-9787-7302C36EA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61" y="4616480"/>
            <a:ext cx="9875520" cy="145291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sl-SI" sz="4400" dirty="0"/>
              <a:t>Notni zapis s tekstom je na uvodni strani učilnice.</a:t>
            </a:r>
            <a:endParaRPr lang="en-US" dirty="0"/>
          </a:p>
        </p:txBody>
      </p:sp>
      <p:pic>
        <p:nvPicPr>
          <p:cNvPr id="4" name="MPZ_Moja dežela 1. glas s spremlajvo_Š. Filipič_5.12.2020 (2)">
            <a:hlinkClick r:id="" action="ppaction://media"/>
            <a:extLst>
              <a:ext uri="{FF2B5EF4-FFF2-40B4-BE49-F238E27FC236}">
                <a16:creationId xmlns:a16="http://schemas.microsoft.com/office/drawing/2014/main" id="{8C6208E4-6877-4143-88E0-7B8658FC94CF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56108" y="3185318"/>
            <a:ext cx="487363" cy="487363"/>
          </a:xfrm>
          <a:solidFill>
            <a:schemeClr val="accent2">
              <a:lumMod val="75000"/>
            </a:schemeClr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F9B1105-944B-43CB-A842-9CCF16FED28D}"/>
              </a:ext>
            </a:extLst>
          </p:cNvPr>
          <p:cNvSpPr txBox="1"/>
          <p:nvPr/>
        </p:nvSpPr>
        <p:spPr>
          <a:xfrm>
            <a:off x="1202676" y="1439298"/>
            <a:ext cx="2908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1. glas s spremljavo</a:t>
            </a:r>
            <a:endParaRPr lang="en-US" sz="3600" dirty="0"/>
          </a:p>
        </p:txBody>
      </p:sp>
      <p:pic>
        <p:nvPicPr>
          <p:cNvPr id="8" name="MPZ_Moja dežela 3. glas s spremlajvo_Š. Filipič_5.12.2020 (2)">
            <a:hlinkClick r:id="" action="ppaction://media"/>
            <a:extLst>
              <a:ext uri="{FF2B5EF4-FFF2-40B4-BE49-F238E27FC236}">
                <a16:creationId xmlns:a16="http://schemas.microsoft.com/office/drawing/2014/main" id="{DCFD8877-37E1-4C1F-86BB-AEB5DCBF396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64133" y="3185317"/>
            <a:ext cx="487362" cy="4873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78BDA115-C497-4E84-834E-2EFEE1A75026}"/>
              </a:ext>
            </a:extLst>
          </p:cNvPr>
          <p:cNvSpPr txBox="1"/>
          <p:nvPr/>
        </p:nvSpPr>
        <p:spPr>
          <a:xfrm>
            <a:off x="8465661" y="1515061"/>
            <a:ext cx="3152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3. glas s spremljavo</a:t>
            </a:r>
            <a:endParaRPr lang="en-US" sz="3200" dirty="0"/>
          </a:p>
        </p:txBody>
      </p:sp>
      <p:pic>
        <p:nvPicPr>
          <p:cNvPr id="10" name="MPZ_Moja dežela 2. glas s spremlajvo_Š. Filipič_5.12.2020 (1)">
            <a:hlinkClick r:id="" action="ppaction://media"/>
            <a:extLst>
              <a:ext uri="{FF2B5EF4-FFF2-40B4-BE49-F238E27FC236}">
                <a16:creationId xmlns:a16="http://schemas.microsoft.com/office/drawing/2014/main" id="{8F26D2CD-736A-417E-8FBD-1E47CE3FB17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04145" y="3185319"/>
            <a:ext cx="487362" cy="4873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3BBF412F-841B-4AC4-B496-920A0691AA51}"/>
              </a:ext>
            </a:extLst>
          </p:cNvPr>
          <p:cNvSpPr txBox="1"/>
          <p:nvPr/>
        </p:nvSpPr>
        <p:spPr>
          <a:xfrm>
            <a:off x="4281657" y="1467652"/>
            <a:ext cx="3628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2. glas s spremljavo</a:t>
            </a:r>
            <a:endParaRPr lang="en-US" sz="3600" dirty="0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4927D696-AA2D-4252-97B5-3232847B9D51}"/>
              </a:ext>
            </a:extLst>
          </p:cNvPr>
          <p:cNvSpPr txBox="1"/>
          <p:nvPr/>
        </p:nvSpPr>
        <p:spPr>
          <a:xfrm>
            <a:off x="2455478" y="728641"/>
            <a:ext cx="601018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Pesem poskusi prepeti in utrditi do naše naslednje video vaje.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10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60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55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122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ED04AFA-B332-4226-893D-C6E7BA2755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8" b="4431"/>
          <a:stretch/>
        </p:blipFill>
        <p:spPr>
          <a:xfrm>
            <a:off x="1140352" y="1134122"/>
            <a:ext cx="9875519" cy="499147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94E2AAE-9EFF-4093-87B0-268645094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291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sl-SI" sz="2800" dirty="0"/>
              <a:t>Pesem je domovinska, zato bo vedno v naši pevski „košari“.</a:t>
            </a:r>
            <a:br>
              <a:rPr lang="sl-SI" sz="1600" dirty="0"/>
            </a:br>
            <a:endParaRPr lang="en-US" sz="32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C040206-DC16-4948-A907-85771429A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703" y="1134122"/>
            <a:ext cx="9872871" cy="4038600"/>
          </a:xfrm>
        </p:spPr>
        <p:txBody>
          <a:bodyPr/>
          <a:lstStyle/>
          <a:p>
            <a:pPr marL="45720" indent="0">
              <a:buNone/>
            </a:pPr>
            <a:endParaRPr lang="sl-SI" dirty="0"/>
          </a:p>
          <a:p>
            <a:pPr marL="45720" indent="0" algn="ctr">
              <a:buNone/>
            </a:pPr>
            <a:r>
              <a:rPr lang="sl-SI" dirty="0"/>
              <a:t>Časi so tudi primerni, da  z optimizmom gledamo v prihodnost, tako kot pravi tekst: </a:t>
            </a:r>
            <a:r>
              <a:rPr lang="sl-SI" sz="4000" dirty="0"/>
              <a:t>„…</a:t>
            </a:r>
            <a:r>
              <a:rPr lang="sl-SI" sz="4000" dirty="0">
                <a:solidFill>
                  <a:schemeClr val="accent2">
                    <a:lumMod val="75000"/>
                  </a:schemeClr>
                </a:solidFill>
              </a:rPr>
              <a:t> za prave ljudi se sonce zgodi</a:t>
            </a:r>
            <a:r>
              <a:rPr lang="sl-SI" sz="4000" dirty="0"/>
              <a:t>!...</a:t>
            </a:r>
            <a:endParaRPr lang="en-US" sz="4000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538179A-3EEF-4406-94EE-C69BDCE29A5E}"/>
              </a:ext>
            </a:extLst>
          </p:cNvPr>
          <p:cNvSpPr txBox="1"/>
          <p:nvPr/>
        </p:nvSpPr>
        <p:spPr>
          <a:xfrm>
            <a:off x="3357978" y="2578112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https://www.youtube.com/watch?v=pi8B0buA13U</a:t>
            </a:r>
            <a:endParaRPr lang="sl-SI" dirty="0"/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AA2ECE8-7B0F-4835-AD75-26146DB2861D}"/>
              </a:ext>
            </a:extLst>
          </p:cNvPr>
          <p:cNvSpPr txBox="1"/>
          <p:nvPr/>
        </p:nvSpPr>
        <p:spPr>
          <a:xfrm>
            <a:off x="1146581" y="6248400"/>
            <a:ext cx="998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Verjetno ni treba nagradnega vprašanja: Ali je glas na posnetku moj? Ker ni. </a:t>
            </a:r>
            <a:r>
              <a:rPr lang="sl-SI" dirty="0">
                <a:sym typeface="Wingdings" panose="05000000000000000000" pitchFamily="2" charset="2"/>
              </a:rPr>
              <a:t>       Se vidimo! Nataša</a:t>
            </a:r>
            <a:r>
              <a:rPr lang="sl-SI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01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snovno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TM03457444[[fn=Osnovno]]</Template>
  <TotalTime>256</TotalTime>
  <Words>134</Words>
  <Application>Microsoft Office PowerPoint</Application>
  <PresentationFormat>Širokozaslonsko</PresentationFormat>
  <Paragraphs>14</Paragraphs>
  <Slides>3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5" baseType="lpstr">
      <vt:lpstr>Corbel</vt:lpstr>
      <vt:lpstr>Osnovno</vt:lpstr>
      <vt:lpstr>Moja dežela</vt:lpstr>
      <vt:lpstr>Notni zapis s tekstom je na uvodni strani učilnice.</vt:lpstr>
      <vt:lpstr>Pesem je domovinska, zato bo vedno v naši pevski „košari“.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dežela</dc:title>
  <dc:creator>neo</dc:creator>
  <cp:lastModifiedBy>neo</cp:lastModifiedBy>
  <cp:revision>8</cp:revision>
  <dcterms:created xsi:type="dcterms:W3CDTF">2021-01-07T08:55:51Z</dcterms:created>
  <dcterms:modified xsi:type="dcterms:W3CDTF">2021-01-07T16:31:43Z</dcterms:modified>
</cp:coreProperties>
</file>