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zK7Fe9sFV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934BC0-DC8C-4794-9176-17FC046C7B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4759" y="685798"/>
            <a:ext cx="6177085" cy="2268559"/>
          </a:xfrm>
        </p:spPr>
        <p:txBody>
          <a:bodyPr>
            <a:normAutofit fontScale="90000"/>
          </a:bodyPr>
          <a:lstStyle/>
          <a:p>
            <a:pPr algn="ctr"/>
            <a:r>
              <a:rPr lang="sl-SI" sz="8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ŠPORT V 3. A IN 3. B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30DC89B-588C-4191-B522-E95E3AD3AB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629" y="6249880"/>
            <a:ext cx="2989704" cy="508246"/>
          </a:xfrm>
        </p:spPr>
        <p:txBody>
          <a:bodyPr/>
          <a:lstStyle/>
          <a:p>
            <a:r>
              <a:rPr lang="sl-SI" dirty="0"/>
              <a:t>Pripravila Eliza Štromajer</a:t>
            </a:r>
          </a:p>
        </p:txBody>
      </p:sp>
    </p:spTree>
    <p:extLst>
      <p:ext uri="{BB962C8B-B14F-4D97-AF65-F5344CB8AC3E}">
        <p14:creationId xmlns:p14="http://schemas.microsoft.com/office/powerpoint/2010/main" val="227046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81C35A-9E4A-48CB-B7EE-3E1F04A93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7892" y="586113"/>
            <a:ext cx="7489588" cy="1540443"/>
          </a:xfrm>
        </p:spPr>
        <p:txBody>
          <a:bodyPr>
            <a:normAutofit/>
          </a:bodyPr>
          <a:lstStyle/>
          <a:p>
            <a:pPr algn="ctr"/>
            <a:r>
              <a:rPr lang="sl-SI" sz="66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OGREVANJE</a:t>
            </a:r>
          </a:p>
        </p:txBody>
      </p:sp>
      <p:pic>
        <p:nvPicPr>
          <p:cNvPr id="5" name="Označba mesta vsebine 4">
            <a:extLst>
              <a:ext uri="{FF2B5EF4-FFF2-40B4-BE49-F238E27FC236}">
                <a16:creationId xmlns:a16="http://schemas.microsoft.com/office/drawing/2014/main" id="{0BAB6F38-D9D1-4412-83F2-42294698E4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5939" y="1598968"/>
            <a:ext cx="9090734" cy="5050407"/>
          </a:xfrm>
        </p:spPr>
      </p:pic>
    </p:spTree>
    <p:extLst>
      <p:ext uri="{BB962C8B-B14F-4D97-AF65-F5344CB8AC3E}">
        <p14:creationId xmlns:p14="http://schemas.microsoft.com/office/powerpoint/2010/main" val="4188523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>
            <a:extLst>
              <a:ext uri="{FF2B5EF4-FFF2-40B4-BE49-F238E27FC236}">
                <a16:creationId xmlns:a16="http://schemas.microsoft.com/office/drawing/2014/main" id="{BD32B0B6-C946-46D1-9E39-7D8037D068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0990" y="1222001"/>
            <a:ext cx="4190247" cy="5464206"/>
          </a:xfr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D79E10D4-8EEE-4B3A-B310-0CD3FF4DB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417" y="171793"/>
            <a:ext cx="7958137" cy="1077912"/>
          </a:xfrm>
        </p:spPr>
        <p:txBody>
          <a:bodyPr>
            <a:normAutofit/>
          </a:bodyPr>
          <a:lstStyle/>
          <a:p>
            <a:pPr algn="ctr"/>
            <a:r>
              <a:rPr lang="sl-SI" sz="66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GLAVNI DEL</a:t>
            </a:r>
          </a:p>
        </p:txBody>
      </p:sp>
    </p:spTree>
    <p:extLst>
      <p:ext uri="{BB962C8B-B14F-4D97-AF65-F5344CB8AC3E}">
        <p14:creationId xmlns:p14="http://schemas.microsoft.com/office/powerpoint/2010/main" val="306084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655E74-D3E0-45AB-9048-48B0BEB85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7992" y="195496"/>
            <a:ext cx="8442664" cy="1961777"/>
          </a:xfrm>
        </p:spPr>
        <p:txBody>
          <a:bodyPr>
            <a:normAutofit/>
          </a:bodyPr>
          <a:lstStyle/>
          <a:p>
            <a:pPr algn="ctr"/>
            <a:r>
              <a:rPr lang="sl-SI" sz="66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ZAKLJUČEK</a:t>
            </a:r>
          </a:p>
        </p:txBody>
      </p:sp>
      <p:pic>
        <p:nvPicPr>
          <p:cNvPr id="5" name="Predstavnost v spletu 4" title="Move and Freeze Dance for Kids | Freeze Song | Exercise Song for Kids | Mr. G Play &amp;amp; Music">
            <a:hlinkClick r:id="" action="ppaction://media"/>
            <a:extLst>
              <a:ext uri="{FF2B5EF4-FFF2-40B4-BE49-F238E27FC236}">
                <a16:creationId xmlns:a16="http://schemas.microsoft.com/office/drawing/2014/main" id="{6A8DD195-1C40-420C-A042-B4CF6716A7E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306931" y="2857313"/>
            <a:ext cx="6764784" cy="3805191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977D5196-E48F-415D-B56D-3BD34A91F53E}"/>
              </a:ext>
            </a:extLst>
          </p:cNvPr>
          <p:cNvSpPr txBox="1"/>
          <p:nvPr/>
        </p:nvSpPr>
        <p:spPr>
          <a:xfrm>
            <a:off x="4461028" y="2175472"/>
            <a:ext cx="445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MOVE AND FREEZE</a:t>
            </a:r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C4AD1C6C-AC1E-46E5-B3B3-A1A31C8A737F}"/>
              </a:ext>
            </a:extLst>
          </p:cNvPr>
          <p:cNvSpPr/>
          <p:nvPr/>
        </p:nvSpPr>
        <p:spPr>
          <a:xfrm>
            <a:off x="3275859" y="1687208"/>
            <a:ext cx="75105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KONEC SE ZABAVAJ ŠE S SPODNJIM POSNETKOM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671220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20</TotalTime>
  <Words>33</Words>
  <Application>Microsoft Office PowerPoint</Application>
  <PresentationFormat>Širokozaslonsko</PresentationFormat>
  <Paragraphs>7</Paragraphs>
  <Slides>4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0" baseType="lpstr">
      <vt:lpstr>Algerian</vt:lpstr>
      <vt:lpstr>Arial</vt:lpstr>
      <vt:lpstr>MS Shell Dlg 2</vt:lpstr>
      <vt:lpstr>Wingdings</vt:lpstr>
      <vt:lpstr>Wingdings 3</vt:lpstr>
      <vt:lpstr>Madison</vt:lpstr>
      <vt:lpstr>ŠPORT V 3. A IN 3. B</vt:lpstr>
      <vt:lpstr>1. OGREVANJE</vt:lpstr>
      <vt:lpstr>2. GLAVNI DEL</vt:lpstr>
      <vt:lpstr>3. ZAKLJUČEK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ŠPORT V 3. A IN 3. B</dc:title>
  <dc:creator>Eliza</dc:creator>
  <cp:lastModifiedBy>Eliza</cp:lastModifiedBy>
  <cp:revision>3</cp:revision>
  <dcterms:created xsi:type="dcterms:W3CDTF">2021-01-08T10:02:08Z</dcterms:created>
  <dcterms:modified xsi:type="dcterms:W3CDTF">2021-01-08T10:23:06Z</dcterms:modified>
</cp:coreProperties>
</file>