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7845287" y="477078"/>
            <a:ext cx="2725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b="1" dirty="0"/>
              <a:t>PLASTIKA</a:t>
            </a:r>
          </a:p>
        </p:txBody>
      </p:sp>
    </p:spTree>
    <p:extLst>
      <p:ext uri="{BB962C8B-B14F-4D97-AF65-F5344CB8AC3E}">
        <p14:creationId xmlns:p14="http://schemas.microsoft.com/office/powerpoint/2010/main" val="271236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79550" y="1262130"/>
            <a:ext cx="752770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l-SI" sz="4000" dirty="0"/>
              <a:t>PLASTIKA ALI PVC (C</a:t>
            </a:r>
            <a:r>
              <a:rPr lang="sl-SI" sz="2000" dirty="0"/>
              <a:t>2</a:t>
            </a:r>
            <a:r>
              <a:rPr lang="sl-SI" sz="4000" dirty="0"/>
              <a:t>H</a:t>
            </a:r>
            <a:r>
              <a:rPr lang="sl-SI" sz="2000" dirty="0"/>
              <a:t>3</a:t>
            </a:r>
            <a:r>
              <a:rPr lang="sl-SI" sz="4000" dirty="0"/>
              <a:t>CL)</a:t>
            </a:r>
            <a:r>
              <a:rPr lang="sl-SI" sz="2000" dirty="0"/>
              <a:t>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l-SI" sz="4000" dirty="0"/>
              <a:t>PRVI PLASIČNI MATERIAL 1909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l-SI" sz="4000" dirty="0"/>
              <a:t>IZUM STOLETJA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40" y="4077237"/>
            <a:ext cx="364236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7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sl.gstatic.com/ui/v1/icons/mail/images/cleardo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84" y="2942194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lastic Poll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0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73422" y="646385"/>
            <a:ext cx="11776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dirty="0"/>
              <a:t>NA SVETU JE V ENEM LETU PROIZVEDENIH 1000 MILIJARD PLASTIČNIH VREČK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dirty="0"/>
              <a:t>320 MILIJONOV VREČK PRISTANE V OCEANIH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dirty="0"/>
              <a:t>400 MILIJONOV  JIH ODVRŽEMO NA SMETIŠČA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dirty="0"/>
              <a:t>140 MILIJONOV VREČK SEŽGEMO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dirty="0"/>
              <a:t>0,5 % VREČK SE RECIKLIRA</a:t>
            </a:r>
          </a:p>
        </p:txBody>
      </p:sp>
    </p:spTree>
    <p:extLst>
      <p:ext uri="{BB962C8B-B14F-4D97-AF65-F5344CB8AC3E}">
        <p14:creationId xmlns:p14="http://schemas.microsoft.com/office/powerpoint/2010/main" val="14730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57200" y="346840"/>
            <a:ext cx="1133540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dirty="0"/>
              <a:t>VSAKE 15 MINUT  SE NA SVETU PROIZVEDE 8, 5 MILIJONOV</a:t>
            </a:r>
          </a:p>
          <a:p>
            <a:r>
              <a:rPr lang="sl-SI" sz="3200" dirty="0"/>
              <a:t>    TON PLASTIKE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dirty="0"/>
              <a:t>VSAK ČLOVEK NA SVETU PORABI 136 KILOGRAMOV</a:t>
            </a:r>
          </a:p>
          <a:p>
            <a:r>
              <a:rPr lang="sl-SI" sz="3200" dirty="0"/>
              <a:t>     PLASTIKE ZA ENKRATNO UPORABO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dirty="0"/>
              <a:t>VSAK SLOVENEC PORABI OD 150 – 300 PLASTIČNIH VREČK</a:t>
            </a:r>
          </a:p>
          <a:p>
            <a:r>
              <a:rPr lang="sl-SI" sz="3200" dirty="0"/>
              <a:t>    NA LETO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dirty="0"/>
              <a:t>V 1 URI ČLOVEŠTVO ODVRŽE  14 MILIJONOV PLASTENK</a:t>
            </a:r>
          </a:p>
          <a:p>
            <a:r>
              <a:rPr lang="sl-SI" sz="3200" dirty="0"/>
              <a:t>    IN 45 MILIJONOV PLASTIČNIH VREČK</a:t>
            </a:r>
          </a:p>
        </p:txBody>
      </p:sp>
    </p:spTree>
    <p:extLst>
      <p:ext uri="{BB962C8B-B14F-4D97-AF65-F5344CB8AC3E}">
        <p14:creationId xmlns:p14="http://schemas.microsoft.com/office/powerpoint/2010/main" val="192366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239818"/>
      </p:ext>
    </p:extLst>
  </p:cSld>
  <p:clrMapOvr>
    <a:masterClrMapping/>
  </p:clrMapOvr>
</p:sld>
</file>

<file path=ppt/theme/theme1.xml><?xml version="1.0" encoding="utf-8"?>
<a:theme xmlns:a="http://schemas.openxmlformats.org/drawingml/2006/main" name="Globin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TM04033923[[fn=Globina]]</Template>
  <TotalTime>392</TotalTime>
  <Words>96</Words>
  <Application>Microsoft Office PowerPoint</Application>
  <PresentationFormat>Widescreen</PresentationFormat>
  <Paragraphs>30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Globina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Jure</dc:creator>
  <cp:lastModifiedBy>Uporabnik</cp:lastModifiedBy>
  <cp:revision>15</cp:revision>
  <dcterms:created xsi:type="dcterms:W3CDTF">2019-09-11T16:57:49Z</dcterms:created>
  <dcterms:modified xsi:type="dcterms:W3CDTF">2023-06-30T06:47:07Z</dcterms:modified>
</cp:coreProperties>
</file>