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sl-SI" smtClean="0"/>
              <a:t>Uredite slog naslova matrice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Uredite slog podnaslova matrice</a:t>
            </a:r>
            <a:endParaRPr lang="en-US" dirty="0"/>
          </a:p>
        </p:txBody>
      </p:sp>
      <p:sp>
        <p:nvSpPr>
          <p:cNvPr id="4" name="Date Placeholder 3"/>
          <p:cNvSpPr>
            <a:spLocks noGrp="1"/>
          </p:cNvSpPr>
          <p:nvPr>
            <p:ph type="dt" sz="half" idx="10"/>
          </p:nvPr>
        </p:nvSpPr>
        <p:spPr/>
        <p:txBody>
          <a:bodyPr/>
          <a:lstStyle/>
          <a:p>
            <a:fld id="{8A15189C-8237-45EC-9B0E-6E4719EE6505}" type="datetimeFigureOut">
              <a:rPr lang="sl-SI" smtClean="0"/>
              <a:pPr/>
              <a:t>20.12.2016</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7DDEBCA9-B458-471A-9369-8E6B04AC8DB1}" type="slidenum">
              <a:rPr lang="sl-SI" smtClean="0"/>
              <a:pPr/>
              <a:t>‹#›</a:t>
            </a:fld>
            <a:endParaRPr lang="sl-S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a:p>
        </p:txBody>
      </p:sp>
      <p:sp>
        <p:nvSpPr>
          <p:cNvPr id="4" name="Date Placeholder 3"/>
          <p:cNvSpPr>
            <a:spLocks noGrp="1"/>
          </p:cNvSpPr>
          <p:nvPr>
            <p:ph type="dt" sz="half" idx="10"/>
          </p:nvPr>
        </p:nvSpPr>
        <p:spPr/>
        <p:txBody>
          <a:bodyPr/>
          <a:lstStyle/>
          <a:p>
            <a:fld id="{8A15189C-8237-45EC-9B0E-6E4719EE6505}" type="datetimeFigureOut">
              <a:rPr lang="sl-SI" smtClean="0"/>
              <a:pPr/>
              <a:t>20.12.2016</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7DDEBCA9-B458-471A-9369-8E6B04AC8DB1}" type="slidenum">
              <a:rPr lang="sl-SI" smtClean="0"/>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Navpični naslov in besedilo">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A15189C-8237-45EC-9B0E-6E4719EE6505}" type="datetimeFigureOut">
              <a:rPr lang="sl-SI" smtClean="0"/>
              <a:pPr/>
              <a:t>20.12.2016</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7DDEBCA9-B458-471A-9369-8E6B04AC8DB1}" type="slidenum">
              <a:rPr lang="sl-SI" smtClean="0"/>
              <a:pPr/>
              <a:t>‹#›</a:t>
            </a:fld>
            <a:endParaRPr lang="sl-SI"/>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sl-SI" smtClean="0"/>
              <a:t>Uredite slog naslova matrice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a:p>
        </p:txBody>
      </p:sp>
      <p:sp>
        <p:nvSpPr>
          <p:cNvPr id="4" name="Date Placeholder 3"/>
          <p:cNvSpPr>
            <a:spLocks noGrp="1"/>
          </p:cNvSpPr>
          <p:nvPr>
            <p:ph type="dt" sz="half" idx="10"/>
          </p:nvPr>
        </p:nvSpPr>
        <p:spPr/>
        <p:txBody>
          <a:bodyPr/>
          <a:lstStyle/>
          <a:p>
            <a:fld id="{8A15189C-8237-45EC-9B0E-6E4719EE6505}" type="datetimeFigureOut">
              <a:rPr lang="sl-SI" smtClean="0"/>
              <a:pPr/>
              <a:t>20.12.2016</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7DDEBCA9-B458-471A-9369-8E6B04AC8DB1}" type="slidenum">
              <a:rPr lang="sl-SI" smtClean="0"/>
              <a:pPr/>
              <a:t>‹#›</a:t>
            </a:fld>
            <a:endParaRPr lang="sl-SI"/>
          </a:p>
        </p:txBody>
      </p:sp>
      <p:sp>
        <p:nvSpPr>
          <p:cNvPr id="7" name="Title 6"/>
          <p:cNvSpPr>
            <a:spLocks noGrp="1"/>
          </p:cNvSpPr>
          <p:nvPr>
            <p:ph type="title"/>
          </p:nvPr>
        </p:nvSpPr>
        <p:spPr/>
        <p:txBody>
          <a:bodyPr/>
          <a:lstStyle/>
          <a:p>
            <a:r>
              <a:rPr lang="sl-SI" smtClean="0"/>
              <a:t>Uredite slog naslova matrice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Glava odseka">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sl-SI" smtClean="0"/>
              <a:t>Uredite slog naslova matrice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8A15189C-8237-45EC-9B0E-6E4719EE6505}" type="datetimeFigureOut">
              <a:rPr lang="sl-SI" smtClean="0"/>
              <a:pPr/>
              <a:t>20.12.2016</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7DDEBCA9-B458-471A-9369-8E6B04AC8DB1}" type="slidenum">
              <a:rPr lang="sl-SI" smtClean="0"/>
              <a:pPr/>
              <a:t>‹#›</a:t>
            </a:fld>
            <a:endParaRPr lang="sl-S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a:p>
        </p:txBody>
      </p:sp>
      <p:sp>
        <p:nvSpPr>
          <p:cNvPr id="5" name="Date Placeholder 4"/>
          <p:cNvSpPr>
            <a:spLocks noGrp="1"/>
          </p:cNvSpPr>
          <p:nvPr>
            <p:ph type="dt" sz="half" idx="10"/>
          </p:nvPr>
        </p:nvSpPr>
        <p:spPr/>
        <p:txBody>
          <a:bodyPr/>
          <a:lstStyle/>
          <a:p>
            <a:fld id="{8A15189C-8237-45EC-9B0E-6E4719EE6505}" type="datetimeFigureOut">
              <a:rPr lang="sl-SI" smtClean="0"/>
              <a:pPr/>
              <a:t>20.12.2016</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7DDEBCA9-B458-471A-9369-8E6B04AC8DB1}" type="slidenum">
              <a:rPr lang="sl-SI" smtClean="0"/>
              <a:pPr/>
              <a:t>‹#›</a:t>
            </a:fld>
            <a:endParaRPr lang="sl-SI"/>
          </a:p>
        </p:txBody>
      </p:sp>
      <p:sp>
        <p:nvSpPr>
          <p:cNvPr id="9" name="Content Placeholder 8"/>
          <p:cNvSpPr>
            <a:spLocks noGrp="1"/>
          </p:cNvSpPr>
          <p:nvPr>
            <p:ph sz="quarter" idx="13"/>
          </p:nvPr>
        </p:nvSpPr>
        <p:spPr>
          <a:xfrm>
            <a:off x="676655" y="2679192"/>
            <a:ext cx="3822192" cy="34472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l-SI" smtClean="0"/>
              <a:t>Uredite slog naslova matrice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7" name="Date Placeholder 6"/>
          <p:cNvSpPr>
            <a:spLocks noGrp="1"/>
          </p:cNvSpPr>
          <p:nvPr>
            <p:ph type="dt" sz="half" idx="10"/>
          </p:nvPr>
        </p:nvSpPr>
        <p:spPr/>
        <p:txBody>
          <a:bodyPr/>
          <a:lstStyle/>
          <a:p>
            <a:fld id="{8A15189C-8237-45EC-9B0E-6E4719EE6505}" type="datetimeFigureOut">
              <a:rPr lang="sl-SI" smtClean="0"/>
              <a:pPr/>
              <a:t>20.12.2016</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7DDEBCA9-B458-471A-9369-8E6B04AC8DB1}" type="slidenum">
              <a:rPr lang="sl-SI" smtClean="0"/>
              <a:pPr/>
              <a:t>‹#›</a:t>
            </a:fld>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a:p>
        </p:txBody>
      </p:sp>
      <p:sp>
        <p:nvSpPr>
          <p:cNvPr id="3" name="Date Placeholder 2"/>
          <p:cNvSpPr>
            <a:spLocks noGrp="1"/>
          </p:cNvSpPr>
          <p:nvPr>
            <p:ph type="dt" sz="half" idx="10"/>
          </p:nvPr>
        </p:nvSpPr>
        <p:spPr/>
        <p:txBody>
          <a:bodyPr/>
          <a:lstStyle/>
          <a:p>
            <a:fld id="{8A15189C-8237-45EC-9B0E-6E4719EE6505}" type="datetimeFigureOut">
              <a:rPr lang="sl-SI" smtClean="0"/>
              <a:pPr/>
              <a:t>20.12.2016</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7DDEBCA9-B458-471A-9369-8E6B04AC8DB1}" type="slidenum">
              <a:rPr lang="sl-SI" smtClean="0"/>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en">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A15189C-8237-45EC-9B0E-6E4719EE6505}" type="datetimeFigureOut">
              <a:rPr lang="sl-SI" smtClean="0"/>
              <a:pPr/>
              <a:t>20.12.2016</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7DDEBCA9-B458-471A-9369-8E6B04AC8DB1}" type="slidenum">
              <a:rPr lang="sl-SI" smtClean="0"/>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1_Naslov in vsebina">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A15189C-8237-45EC-9B0E-6E4719EE6505}" type="datetimeFigureOut">
              <a:rPr lang="sl-SI" smtClean="0"/>
              <a:pPr/>
              <a:t>20.12.2016</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7DDEBCA9-B458-471A-9369-8E6B04AC8DB1}" type="slidenum">
              <a:rPr lang="sl-SI" smtClean="0"/>
              <a:pPr/>
              <a:t>‹#›</a:t>
            </a:fld>
            <a:endParaRPr lang="sl-SI"/>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sl-SI" smtClean="0"/>
              <a:t>Uredite slog naslova matrice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Naslov in slika">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sl-SI" smtClean="0"/>
              <a:t>Uredite slog naslova matrice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8A15189C-8237-45EC-9B0E-6E4719EE6505}" type="datetimeFigureOut">
              <a:rPr lang="sl-SI" smtClean="0"/>
              <a:pPr/>
              <a:t>20.12.2016</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7DDEBCA9-B458-471A-9369-8E6B04AC8DB1}" type="slidenum">
              <a:rPr lang="sl-SI" smtClean="0"/>
              <a:pPr/>
              <a:t>‹#›</a:t>
            </a:fld>
            <a:endParaRPr lang="sl-SI"/>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smtClean="0"/>
              <a:t>Kliknite ikono, če želite dodati sliko</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sl-SI" smtClean="0"/>
              <a:t>Uredite slog naslova matrice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8A15189C-8237-45EC-9B0E-6E4719EE6505}" type="datetimeFigureOut">
              <a:rPr lang="sl-SI" smtClean="0"/>
              <a:pPr/>
              <a:t>20.12.2016</a:t>
            </a:fld>
            <a:endParaRPr lang="sl-SI"/>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sl-SI"/>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DDEBCA9-B458-471A-9369-8E6B04AC8DB1}" type="slidenum">
              <a:rPr lang="sl-SI" smtClean="0"/>
              <a:pPr/>
              <a:t>‹#›</a:t>
            </a:fld>
            <a:endParaRPr lang="sl-SI"/>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2.xml"/><Relationship Id="rId4" Type="http://schemas.openxmlformats.org/officeDocument/2006/relationships/image" Target="../media/image2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dirty="0" smtClean="0"/>
              <a:t>Značilnosti zime</a:t>
            </a:r>
            <a:endParaRPr lang="sl-SI" dirty="0"/>
          </a:p>
        </p:txBody>
      </p:sp>
      <p:sp>
        <p:nvSpPr>
          <p:cNvPr id="3" name="Podnaslov 2"/>
          <p:cNvSpPr>
            <a:spLocks noGrp="1"/>
          </p:cNvSpPr>
          <p:nvPr>
            <p:ph type="subTitle" idx="1"/>
          </p:nvPr>
        </p:nvSpPr>
        <p:spPr>
          <a:xfrm>
            <a:off x="1475656" y="3501008"/>
            <a:ext cx="7272808" cy="2520280"/>
          </a:xfrm>
        </p:spPr>
        <p:txBody>
          <a:bodyPr>
            <a:normAutofit/>
          </a:bodyPr>
          <a:lstStyle/>
          <a:p>
            <a:r>
              <a:rPr lang="sl-SI" dirty="0" smtClean="0"/>
              <a:t>Zima se prične 21.decembra. Pozimi narava počiva, nekatera drevesa so brez listov. Pozimi je noč daljša, dan pa je krajši. Zunaj je hladno. Ljudje ogrevamo stanovanja in smo toplo oblečeni. Praznujemo božič, novo leto in dam samostojnosti. </a:t>
            </a:r>
          </a:p>
          <a:p>
            <a:endParaRPr lang="sl-SI" dirty="0"/>
          </a:p>
        </p:txBody>
      </p:sp>
    </p:spTree>
    <p:extLst>
      <p:ext uri="{BB962C8B-B14F-4D97-AF65-F5344CB8AC3E}">
        <p14:creationId xmlns:p14="http://schemas.microsoft.com/office/powerpoint/2010/main" xmlns="" val="3124378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p:txBody>
          <a:bodyPr/>
          <a:lstStyle/>
          <a:p>
            <a:r>
              <a:rPr lang="sl-SI" dirty="0"/>
              <a:t>Pozimi </a:t>
            </a:r>
            <a:r>
              <a:rPr lang="sl-SI" dirty="0" smtClean="0"/>
              <a:t>imajo </a:t>
            </a:r>
            <a:r>
              <a:rPr lang="sl-SI" dirty="0"/>
              <a:t>ponekod sneg, pogosto je megla in dež, </a:t>
            </a:r>
            <a:r>
              <a:rPr lang="sl-SI" dirty="0" smtClean="0"/>
              <a:t>temperature </a:t>
            </a:r>
            <a:r>
              <a:rPr lang="sl-SI" dirty="0"/>
              <a:t>so nizke, piha močan </a:t>
            </a:r>
            <a:r>
              <a:rPr lang="sl-SI" dirty="0" smtClean="0"/>
              <a:t>veter.</a:t>
            </a:r>
          </a:p>
          <a:p>
            <a:endParaRPr lang="sl-SI" dirty="0"/>
          </a:p>
        </p:txBody>
      </p:sp>
      <p:sp>
        <p:nvSpPr>
          <p:cNvPr id="2" name="Naslov 1"/>
          <p:cNvSpPr>
            <a:spLocks noGrp="1"/>
          </p:cNvSpPr>
          <p:nvPr>
            <p:ph type="title"/>
          </p:nvPr>
        </p:nvSpPr>
        <p:spPr/>
        <p:txBody>
          <a:bodyPr>
            <a:normAutofit/>
          </a:bodyPr>
          <a:lstStyle/>
          <a:p>
            <a:r>
              <a:rPr lang="sl-SI" b="1" dirty="0"/>
              <a:t>»Kakšno vreme je </a:t>
            </a:r>
            <a:r>
              <a:rPr lang="sl-SI" b="1" dirty="0" smtClean="0"/>
              <a:t>pozimi</a:t>
            </a:r>
            <a:r>
              <a:rPr lang="sl-SI" b="1" dirty="0"/>
              <a:t>?«</a:t>
            </a:r>
            <a:endParaRPr lang="sl-SI" dirty="0"/>
          </a:p>
        </p:txBody>
      </p:sp>
      <p:pic>
        <p:nvPicPr>
          <p:cNvPr id="4" name="Slika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331640" y="4221088"/>
            <a:ext cx="1978510" cy="1483194"/>
          </a:xfrm>
          <a:prstGeom prst="rect">
            <a:avLst/>
          </a:prstGeom>
        </p:spPr>
      </p:pic>
      <p:pic>
        <p:nvPicPr>
          <p:cNvPr id="5" name="Slika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3563888" y="4091147"/>
            <a:ext cx="2619375" cy="1743075"/>
          </a:xfrm>
          <a:prstGeom prst="rect">
            <a:avLst/>
          </a:prstGeom>
        </p:spPr>
      </p:pic>
      <p:pic>
        <p:nvPicPr>
          <p:cNvPr id="6" name="Slika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6257422" y="3996745"/>
            <a:ext cx="2427705" cy="1820779"/>
          </a:xfrm>
          <a:prstGeom prst="rect">
            <a:avLst/>
          </a:prstGeom>
        </p:spPr>
      </p:pic>
    </p:spTree>
    <p:extLst>
      <p:ext uri="{BB962C8B-B14F-4D97-AF65-F5344CB8AC3E}">
        <p14:creationId xmlns:p14="http://schemas.microsoft.com/office/powerpoint/2010/main" xmlns="" val="1346528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vsebine 1"/>
          <p:cNvSpPr>
            <a:spLocks noGrp="1"/>
          </p:cNvSpPr>
          <p:nvPr>
            <p:ph idx="1"/>
          </p:nvPr>
        </p:nvSpPr>
        <p:spPr/>
        <p:txBody>
          <a:bodyPr/>
          <a:lstStyle/>
          <a:p>
            <a:r>
              <a:rPr lang="sl-SI" dirty="0"/>
              <a:t>P</a:t>
            </a:r>
            <a:r>
              <a:rPr lang="sl-SI" dirty="0" smtClean="0"/>
              <a:t>ozimi lahko opazimo </a:t>
            </a:r>
            <a:r>
              <a:rPr lang="sl-SI" dirty="0"/>
              <a:t>ledene iglice na drevesih, ki jih imenujemo </a:t>
            </a:r>
            <a:r>
              <a:rPr lang="sl-SI" b="1" dirty="0"/>
              <a:t>ivje</a:t>
            </a:r>
            <a:r>
              <a:rPr lang="sl-SI" dirty="0"/>
              <a:t>, opazimo lahko tudi ledene iglice na travi, ki jih imenujemo </a:t>
            </a:r>
            <a:r>
              <a:rPr lang="sl-SI" b="1" dirty="0"/>
              <a:t>slana</a:t>
            </a:r>
            <a:r>
              <a:rPr lang="sl-SI" dirty="0"/>
              <a:t>, opazimo lahko tudi </a:t>
            </a:r>
            <a:r>
              <a:rPr lang="sl-SI" b="1" dirty="0"/>
              <a:t>zaledenele</a:t>
            </a:r>
            <a:r>
              <a:rPr lang="sl-SI" dirty="0"/>
              <a:t> reke, potoke in jezera. </a:t>
            </a:r>
            <a:endParaRPr lang="sl-SI" dirty="0" smtClean="0"/>
          </a:p>
          <a:p>
            <a:endParaRPr lang="sl-SI" dirty="0"/>
          </a:p>
          <a:p>
            <a:endParaRPr lang="sl-SI" dirty="0"/>
          </a:p>
        </p:txBody>
      </p:sp>
      <p:sp>
        <p:nvSpPr>
          <p:cNvPr id="3" name="Naslov 2"/>
          <p:cNvSpPr>
            <a:spLocks noGrp="1"/>
          </p:cNvSpPr>
          <p:nvPr>
            <p:ph type="title"/>
          </p:nvPr>
        </p:nvSpPr>
        <p:spPr/>
        <p:txBody>
          <a:bodyPr>
            <a:normAutofit fontScale="90000"/>
          </a:bodyPr>
          <a:lstStyle/>
          <a:p>
            <a:pPr lvl="0"/>
            <a:r>
              <a:rPr lang="sl-SI" b="1" dirty="0" smtClean="0"/>
              <a:t/>
            </a:r>
            <a:br>
              <a:rPr lang="sl-SI" b="1" dirty="0" smtClean="0"/>
            </a:br>
            <a:r>
              <a:rPr lang="sl-SI" b="1" dirty="0" smtClean="0"/>
              <a:t>»</a:t>
            </a:r>
            <a:r>
              <a:rPr lang="sl-SI" b="1" dirty="0"/>
              <a:t>Kaj poleg snega še lahko pozimi opazimo v naravi?«</a:t>
            </a:r>
            <a:r>
              <a:rPr lang="sl-SI" dirty="0"/>
              <a:t/>
            </a:r>
            <a:br>
              <a:rPr lang="sl-SI" dirty="0"/>
            </a:br>
            <a:endParaRPr lang="sl-SI" dirty="0"/>
          </a:p>
        </p:txBody>
      </p:sp>
      <p:pic>
        <p:nvPicPr>
          <p:cNvPr id="4" name="Slika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581128"/>
            <a:ext cx="1608893" cy="2142753"/>
          </a:xfrm>
          <a:prstGeom prst="rect">
            <a:avLst/>
          </a:prstGeom>
        </p:spPr>
      </p:pic>
      <p:pic>
        <p:nvPicPr>
          <p:cNvPr id="5" name="Slika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979712" y="5373216"/>
            <a:ext cx="1800887" cy="1350665"/>
          </a:xfrm>
          <a:prstGeom prst="rect">
            <a:avLst/>
          </a:prstGeom>
        </p:spPr>
      </p:pic>
      <p:pic>
        <p:nvPicPr>
          <p:cNvPr id="6" name="Slika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067944" y="5211712"/>
            <a:ext cx="2330480" cy="1554444"/>
          </a:xfrm>
          <a:prstGeom prst="rect">
            <a:avLst/>
          </a:prstGeom>
        </p:spPr>
      </p:pic>
      <p:pic>
        <p:nvPicPr>
          <p:cNvPr id="7" name="Slika 6"/>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6588224" y="5233430"/>
            <a:ext cx="2297435" cy="1490451"/>
          </a:xfrm>
          <a:prstGeom prst="rect">
            <a:avLst/>
          </a:prstGeom>
        </p:spPr>
      </p:pic>
    </p:spTree>
    <p:extLst>
      <p:ext uri="{BB962C8B-B14F-4D97-AF65-F5344CB8AC3E}">
        <p14:creationId xmlns:p14="http://schemas.microsoft.com/office/powerpoint/2010/main" xmlns="" val="859704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vsebine 1"/>
          <p:cNvSpPr>
            <a:spLocks noGrp="1"/>
          </p:cNvSpPr>
          <p:nvPr>
            <p:ph idx="1"/>
          </p:nvPr>
        </p:nvSpPr>
        <p:spPr>
          <a:xfrm>
            <a:off x="899592" y="1628800"/>
            <a:ext cx="7408333" cy="3450696"/>
          </a:xfrm>
        </p:spPr>
        <p:txBody>
          <a:bodyPr/>
          <a:lstStyle/>
          <a:p>
            <a:r>
              <a:rPr lang="sl-SI" dirty="0"/>
              <a:t>N</a:t>
            </a:r>
            <a:r>
              <a:rPr lang="sl-SI" dirty="0" smtClean="0"/>
              <a:t>ekatera </a:t>
            </a:r>
            <a:r>
              <a:rPr lang="sl-SI" dirty="0"/>
              <a:t>drevesa pozimi brez listov na vejah, nekatera pa svoje liste in iglice obdržijo. Take rastline imenujemo </a:t>
            </a:r>
            <a:r>
              <a:rPr lang="sl-SI" b="1" dirty="0"/>
              <a:t>zimzelene</a:t>
            </a:r>
            <a:r>
              <a:rPr lang="sl-SI" dirty="0"/>
              <a:t> rastline.</a:t>
            </a:r>
          </a:p>
          <a:p>
            <a:endParaRPr lang="sl-SI" dirty="0"/>
          </a:p>
        </p:txBody>
      </p:sp>
      <p:sp>
        <p:nvSpPr>
          <p:cNvPr id="3" name="Naslov 2"/>
          <p:cNvSpPr>
            <a:spLocks noGrp="1"/>
          </p:cNvSpPr>
          <p:nvPr>
            <p:ph type="title"/>
          </p:nvPr>
        </p:nvSpPr>
        <p:spPr/>
        <p:txBody>
          <a:bodyPr>
            <a:normAutofit fontScale="90000"/>
          </a:bodyPr>
          <a:lstStyle/>
          <a:p>
            <a:pPr lvl="0"/>
            <a:r>
              <a:rPr lang="sl-SI" b="1" dirty="0"/>
              <a:t>» Kakšna pa so drevesa pozimi?«</a:t>
            </a:r>
            <a:r>
              <a:rPr lang="sl-SI" dirty="0"/>
              <a:t/>
            </a:r>
            <a:br>
              <a:rPr lang="sl-SI" dirty="0"/>
            </a:br>
            <a:endParaRPr lang="sl-SI" dirty="0"/>
          </a:p>
        </p:txBody>
      </p:sp>
      <p:pic>
        <p:nvPicPr>
          <p:cNvPr id="4" name="Slika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23528" y="5157191"/>
            <a:ext cx="1985485" cy="1487175"/>
          </a:xfrm>
          <a:prstGeom prst="rect">
            <a:avLst/>
          </a:prstGeom>
        </p:spPr>
      </p:pic>
      <p:pic>
        <p:nvPicPr>
          <p:cNvPr id="5" name="Slika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015709" y="5307438"/>
            <a:ext cx="1772313" cy="1186679"/>
          </a:xfrm>
          <a:prstGeom prst="rect">
            <a:avLst/>
          </a:prstGeom>
        </p:spPr>
      </p:pic>
      <p:pic>
        <p:nvPicPr>
          <p:cNvPr id="6" name="Slika 5"/>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6084168" y="4000500"/>
            <a:ext cx="2857500" cy="2857500"/>
          </a:xfrm>
          <a:prstGeom prst="rect">
            <a:avLst/>
          </a:prstGeom>
        </p:spPr>
      </p:pic>
      <p:pic>
        <p:nvPicPr>
          <p:cNvPr id="7" name="Slika 6"/>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2309013" y="3027329"/>
            <a:ext cx="2802895" cy="2004070"/>
          </a:xfrm>
          <a:prstGeom prst="rect">
            <a:avLst/>
          </a:prstGeom>
        </p:spPr>
      </p:pic>
    </p:spTree>
    <p:extLst>
      <p:ext uri="{BB962C8B-B14F-4D97-AF65-F5344CB8AC3E}">
        <p14:creationId xmlns:p14="http://schemas.microsoft.com/office/powerpoint/2010/main" xmlns="" val="32339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vsebine 1"/>
          <p:cNvSpPr>
            <a:spLocks noGrp="1"/>
          </p:cNvSpPr>
          <p:nvPr>
            <p:ph idx="1"/>
          </p:nvPr>
        </p:nvSpPr>
        <p:spPr/>
        <p:txBody>
          <a:bodyPr/>
          <a:lstStyle/>
          <a:p>
            <a:r>
              <a:rPr lang="sl-SI" dirty="0"/>
              <a:t>N</a:t>
            </a:r>
            <a:r>
              <a:rPr lang="sl-SI" dirty="0" smtClean="0"/>
              <a:t>ekatere živali si </a:t>
            </a:r>
            <a:r>
              <a:rPr lang="sl-SI" dirty="0"/>
              <a:t>jeseni pripravijo zalogo hrane za čez zimo, nekatere živali spijo zimsko spanje</a:t>
            </a:r>
            <a:r>
              <a:rPr lang="sl-SI" dirty="0" smtClean="0"/>
              <a:t>, nekatere zimo </a:t>
            </a:r>
            <a:r>
              <a:rPr lang="sl-SI" dirty="0" err="1" smtClean="0"/>
              <a:t>predremljejo</a:t>
            </a:r>
            <a:r>
              <a:rPr lang="sl-SI" dirty="0" smtClean="0"/>
              <a:t>,  </a:t>
            </a:r>
            <a:r>
              <a:rPr lang="sl-SI" dirty="0"/>
              <a:t>nekatere </a:t>
            </a:r>
            <a:r>
              <a:rPr lang="sl-SI" dirty="0" smtClean="0"/>
              <a:t>ptice – selivke odletijo </a:t>
            </a:r>
            <a:r>
              <a:rPr lang="sl-SI" dirty="0"/>
              <a:t>v toplejše </a:t>
            </a:r>
            <a:r>
              <a:rPr lang="sl-SI" dirty="0" smtClean="0"/>
              <a:t>kraje, ptice stalnice pa ostanejo pri nas. </a:t>
            </a:r>
            <a:endParaRPr lang="sl-SI" dirty="0"/>
          </a:p>
          <a:p>
            <a:endParaRPr lang="sl-SI" dirty="0"/>
          </a:p>
        </p:txBody>
      </p:sp>
      <p:sp>
        <p:nvSpPr>
          <p:cNvPr id="3" name="Naslov 2"/>
          <p:cNvSpPr>
            <a:spLocks noGrp="1"/>
          </p:cNvSpPr>
          <p:nvPr>
            <p:ph type="title"/>
          </p:nvPr>
        </p:nvSpPr>
        <p:spPr/>
        <p:txBody>
          <a:bodyPr>
            <a:normAutofit fontScale="90000"/>
          </a:bodyPr>
          <a:lstStyle/>
          <a:p>
            <a:pPr lvl="0"/>
            <a:r>
              <a:rPr lang="sl-SI" b="1" dirty="0"/>
              <a:t>» Kako pa zase skrbijo živali pozimi?«</a:t>
            </a:r>
            <a:r>
              <a:rPr lang="sl-SI" dirty="0"/>
              <a:t/>
            </a:r>
            <a:br>
              <a:rPr lang="sl-SI" dirty="0"/>
            </a:br>
            <a:endParaRPr lang="sl-SI" dirty="0"/>
          </a:p>
        </p:txBody>
      </p:sp>
      <p:pic>
        <p:nvPicPr>
          <p:cNvPr id="4" name="Slika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3709" y="4648796"/>
            <a:ext cx="2542067" cy="1984052"/>
          </a:xfrm>
          <a:prstGeom prst="rect">
            <a:avLst/>
          </a:prstGeom>
        </p:spPr>
      </p:pic>
      <p:pic>
        <p:nvPicPr>
          <p:cNvPr id="5" name="Slika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2771800" y="4836784"/>
            <a:ext cx="3150834" cy="1773361"/>
          </a:xfrm>
          <a:prstGeom prst="rect">
            <a:avLst/>
          </a:prstGeom>
        </p:spPr>
      </p:pic>
      <p:pic>
        <p:nvPicPr>
          <p:cNvPr id="6" name="Slika 5"/>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5922634" y="4892518"/>
            <a:ext cx="3127052" cy="1759976"/>
          </a:xfrm>
          <a:prstGeom prst="rect">
            <a:avLst/>
          </a:prstGeom>
        </p:spPr>
      </p:pic>
    </p:spTree>
    <p:extLst>
      <p:ext uri="{BB962C8B-B14F-4D97-AF65-F5344CB8AC3E}">
        <p14:creationId xmlns:p14="http://schemas.microsoft.com/office/powerpoint/2010/main" xmlns="" val="2603335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vsebine 1"/>
          <p:cNvSpPr>
            <a:spLocks noGrp="1"/>
          </p:cNvSpPr>
          <p:nvPr>
            <p:ph idx="1"/>
          </p:nvPr>
        </p:nvSpPr>
        <p:spPr>
          <a:xfrm>
            <a:off x="611560" y="1628800"/>
            <a:ext cx="7408333" cy="3450696"/>
          </a:xfrm>
        </p:spPr>
        <p:txBody>
          <a:bodyPr/>
          <a:lstStyle/>
          <a:p>
            <a:r>
              <a:rPr lang="sl-SI" dirty="0"/>
              <a:t>L</a:t>
            </a:r>
            <a:r>
              <a:rPr lang="sl-SI" dirty="0" smtClean="0"/>
              <a:t>ovci </a:t>
            </a:r>
            <a:r>
              <a:rPr lang="sl-SI" dirty="0"/>
              <a:t>v gozdu skrbijo za živali, tako da jim nosijo hrano, nosijo jim na primer seno in koruzo. Za ptičke pa lahko skrbi vsak, saj lahko blizu doma postavimo ptičjo hišico, kjer ptičkom nastavljamo hrano, razna semena in drobtinice kruha. </a:t>
            </a:r>
          </a:p>
        </p:txBody>
      </p:sp>
      <p:sp>
        <p:nvSpPr>
          <p:cNvPr id="3" name="Naslov 2"/>
          <p:cNvSpPr>
            <a:spLocks noGrp="1"/>
          </p:cNvSpPr>
          <p:nvPr>
            <p:ph type="title"/>
          </p:nvPr>
        </p:nvSpPr>
        <p:spPr/>
        <p:txBody>
          <a:bodyPr>
            <a:normAutofit fontScale="90000"/>
          </a:bodyPr>
          <a:lstStyle/>
          <a:p>
            <a:pPr lvl="0"/>
            <a:r>
              <a:rPr lang="sl-SI" b="1" dirty="0" smtClean="0"/>
              <a:t/>
            </a:r>
            <a:br>
              <a:rPr lang="sl-SI" b="1" dirty="0" smtClean="0"/>
            </a:br>
            <a:r>
              <a:rPr lang="sl-SI" b="1" dirty="0" smtClean="0"/>
              <a:t>» </a:t>
            </a:r>
            <a:r>
              <a:rPr lang="sl-SI" b="1" dirty="0"/>
              <a:t>Ali lahko tudi mi sami skrbimo za živali pozimi?« </a:t>
            </a:r>
            <a:r>
              <a:rPr lang="sl-SI" dirty="0"/>
              <a:t/>
            </a:r>
            <a:br>
              <a:rPr lang="sl-SI" dirty="0"/>
            </a:br>
            <a:endParaRPr lang="sl-SI" dirty="0"/>
          </a:p>
        </p:txBody>
      </p:sp>
      <p:pic>
        <p:nvPicPr>
          <p:cNvPr id="4" name="Slika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4267529"/>
            <a:ext cx="4427984" cy="2492170"/>
          </a:xfrm>
          <a:prstGeom prst="rect">
            <a:avLst/>
          </a:prstGeom>
        </p:spPr>
      </p:pic>
      <p:pic>
        <p:nvPicPr>
          <p:cNvPr id="5" name="Slika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860032" y="4053989"/>
            <a:ext cx="1828800" cy="1304544"/>
          </a:xfrm>
          <a:prstGeom prst="rect">
            <a:avLst/>
          </a:prstGeom>
        </p:spPr>
      </p:pic>
    </p:spTree>
    <p:extLst>
      <p:ext uri="{BB962C8B-B14F-4D97-AF65-F5344CB8AC3E}">
        <p14:creationId xmlns:p14="http://schemas.microsoft.com/office/powerpoint/2010/main" xmlns="" val="3619207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vsebine 1"/>
          <p:cNvSpPr>
            <a:spLocks noGrp="1"/>
          </p:cNvSpPr>
          <p:nvPr>
            <p:ph idx="1"/>
          </p:nvPr>
        </p:nvSpPr>
        <p:spPr/>
        <p:txBody>
          <a:bodyPr/>
          <a:lstStyle/>
          <a:p>
            <a:pPr algn="just">
              <a:lnSpc>
                <a:spcPct val="115000"/>
              </a:lnSpc>
              <a:spcAft>
                <a:spcPts val="0"/>
              </a:spcAft>
            </a:pPr>
            <a:r>
              <a:rPr lang="sl-SI" dirty="0" smtClean="0">
                <a:latin typeface="Cambria"/>
                <a:ea typeface="Times New Roman"/>
                <a:cs typeface="Times New Roman"/>
              </a:rPr>
              <a:t>Pozimi se toplo </a:t>
            </a:r>
            <a:r>
              <a:rPr lang="sl-SI" dirty="0">
                <a:latin typeface="Cambria"/>
                <a:ea typeface="Times New Roman"/>
                <a:cs typeface="Times New Roman"/>
              </a:rPr>
              <a:t>oblečemo, jeseni si pripravimo drva za kurjavo, da nam je doma toplo. </a:t>
            </a:r>
            <a:endParaRPr lang="sl-SI" sz="2000" dirty="0">
              <a:latin typeface="Calibri"/>
              <a:ea typeface="Times New Roman"/>
              <a:cs typeface="Times New Roman"/>
            </a:endParaRPr>
          </a:p>
          <a:p>
            <a:endParaRPr lang="sl-SI" dirty="0"/>
          </a:p>
        </p:txBody>
      </p:sp>
      <p:sp>
        <p:nvSpPr>
          <p:cNvPr id="3" name="Naslov 2"/>
          <p:cNvSpPr>
            <a:spLocks noGrp="1"/>
          </p:cNvSpPr>
          <p:nvPr>
            <p:ph type="title"/>
          </p:nvPr>
        </p:nvSpPr>
        <p:spPr/>
        <p:txBody>
          <a:bodyPr>
            <a:normAutofit fontScale="90000"/>
          </a:bodyPr>
          <a:lstStyle/>
          <a:p>
            <a:pPr lvl="0"/>
            <a:r>
              <a:rPr lang="sl-SI" b="1" dirty="0" smtClean="0"/>
              <a:t/>
            </a:r>
            <a:br>
              <a:rPr lang="sl-SI" b="1" dirty="0" smtClean="0"/>
            </a:br>
            <a:r>
              <a:rPr lang="sl-SI" b="1" dirty="0" smtClean="0"/>
              <a:t>» </a:t>
            </a:r>
            <a:r>
              <a:rPr lang="sl-SI" b="1" dirty="0"/>
              <a:t>Kako pa ljudje skrbimo zase čez zimo, da nam je toplo?« </a:t>
            </a:r>
            <a:r>
              <a:rPr lang="sl-SI" dirty="0"/>
              <a:t/>
            </a:r>
            <a:br>
              <a:rPr lang="sl-SI" dirty="0"/>
            </a:br>
            <a:endParaRPr lang="sl-SI" dirty="0"/>
          </a:p>
        </p:txBody>
      </p:sp>
      <p:pic>
        <p:nvPicPr>
          <p:cNvPr id="4" name="Slika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95536" y="4511478"/>
            <a:ext cx="2719862" cy="1762471"/>
          </a:xfrm>
          <a:prstGeom prst="rect">
            <a:avLst/>
          </a:prstGeom>
        </p:spPr>
      </p:pic>
      <p:pic>
        <p:nvPicPr>
          <p:cNvPr id="5" name="Slika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3310981" y="4397111"/>
            <a:ext cx="2466975" cy="1847850"/>
          </a:xfrm>
          <a:prstGeom prst="rect">
            <a:avLst/>
          </a:prstGeom>
        </p:spPr>
      </p:pic>
    </p:spTree>
    <p:extLst>
      <p:ext uri="{BB962C8B-B14F-4D97-AF65-F5344CB8AC3E}">
        <p14:creationId xmlns:p14="http://schemas.microsoft.com/office/powerpoint/2010/main" xmlns="" val="25525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vsebine 1"/>
          <p:cNvSpPr>
            <a:spLocks noGrp="1"/>
          </p:cNvSpPr>
          <p:nvPr>
            <p:ph idx="1"/>
          </p:nvPr>
        </p:nvSpPr>
        <p:spPr>
          <a:xfrm>
            <a:off x="827584" y="2708920"/>
            <a:ext cx="7408333" cy="3450696"/>
          </a:xfrm>
        </p:spPr>
        <p:txBody>
          <a:bodyPr/>
          <a:lstStyle/>
          <a:p>
            <a:r>
              <a:rPr lang="sl-SI" dirty="0" smtClean="0"/>
              <a:t>Na snegu se lahko </a:t>
            </a:r>
            <a:r>
              <a:rPr lang="sl-SI" dirty="0"/>
              <a:t>kepamo, lahko delamo snežake, gremo smučat ali drsat. </a:t>
            </a:r>
            <a:endParaRPr lang="sl-SI" dirty="0" smtClean="0"/>
          </a:p>
          <a:p>
            <a:endParaRPr lang="sl-SI" dirty="0"/>
          </a:p>
          <a:p>
            <a:endParaRPr lang="sl-SI" dirty="0"/>
          </a:p>
          <a:p>
            <a:endParaRPr lang="sl-SI" dirty="0"/>
          </a:p>
        </p:txBody>
      </p:sp>
      <p:sp>
        <p:nvSpPr>
          <p:cNvPr id="3" name="Naslov 2"/>
          <p:cNvSpPr>
            <a:spLocks noGrp="1"/>
          </p:cNvSpPr>
          <p:nvPr>
            <p:ph type="title"/>
          </p:nvPr>
        </p:nvSpPr>
        <p:spPr/>
        <p:txBody>
          <a:bodyPr>
            <a:normAutofit fontScale="90000"/>
          </a:bodyPr>
          <a:lstStyle/>
          <a:p>
            <a:pPr lvl="0"/>
            <a:r>
              <a:rPr lang="sl-SI" b="1" dirty="0" smtClean="0"/>
              <a:t/>
            </a:r>
            <a:br>
              <a:rPr lang="sl-SI" b="1" dirty="0" smtClean="0"/>
            </a:br>
            <a:r>
              <a:rPr lang="sl-SI" b="1" dirty="0" smtClean="0"/>
              <a:t>» </a:t>
            </a:r>
            <a:r>
              <a:rPr lang="sl-SI" b="1" dirty="0"/>
              <a:t>Kaj pa lahko vse počnemo pozimi v naravi?</a:t>
            </a:r>
            <a:r>
              <a:rPr lang="sl-SI" dirty="0"/>
              <a:t/>
            </a:r>
            <a:br>
              <a:rPr lang="sl-SI" dirty="0"/>
            </a:br>
            <a:endParaRPr lang="sl-SI" dirty="0"/>
          </a:p>
        </p:txBody>
      </p:sp>
      <p:pic>
        <p:nvPicPr>
          <p:cNvPr id="4" name="Slika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23528" y="4653135"/>
            <a:ext cx="2619375" cy="1743075"/>
          </a:xfrm>
          <a:prstGeom prst="rect">
            <a:avLst/>
          </a:prstGeom>
        </p:spPr>
      </p:pic>
      <p:pic>
        <p:nvPicPr>
          <p:cNvPr id="5" name="Slika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3275856" y="4797151"/>
            <a:ext cx="2628900" cy="1743075"/>
          </a:xfrm>
          <a:prstGeom prst="rect">
            <a:avLst/>
          </a:prstGeom>
        </p:spPr>
      </p:pic>
      <p:pic>
        <p:nvPicPr>
          <p:cNvPr id="6" name="Slika 5"/>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6084168" y="4653135"/>
            <a:ext cx="2879432" cy="1918145"/>
          </a:xfrm>
          <a:prstGeom prst="rect">
            <a:avLst/>
          </a:prstGeom>
        </p:spPr>
      </p:pic>
    </p:spTree>
    <p:extLst>
      <p:ext uri="{BB962C8B-B14F-4D97-AF65-F5344CB8AC3E}">
        <p14:creationId xmlns:p14="http://schemas.microsoft.com/office/powerpoint/2010/main" xmlns="" val="40483979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alovita">
  <a:themeElements>
    <a:clrScheme name="Valovita">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alovita">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alovita">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30</TotalTime>
  <Words>263</Words>
  <Application>Microsoft Office PowerPoint</Application>
  <PresentationFormat>Diaprojekcija na zaslonu (4:3)</PresentationFormat>
  <Paragraphs>17</Paragraphs>
  <Slides>8</Slides>
  <Notes>0</Notes>
  <HiddenSlides>0</HiddenSlides>
  <MMClips>0</MMClips>
  <ScaleCrop>false</ScaleCrop>
  <HeadingPairs>
    <vt:vector size="4" baseType="variant">
      <vt:variant>
        <vt:lpstr>Tema</vt:lpstr>
      </vt:variant>
      <vt:variant>
        <vt:i4>1</vt:i4>
      </vt:variant>
      <vt:variant>
        <vt:lpstr>Naslovi diapozitivov</vt:lpstr>
      </vt:variant>
      <vt:variant>
        <vt:i4>8</vt:i4>
      </vt:variant>
    </vt:vector>
  </HeadingPairs>
  <TitlesOfParts>
    <vt:vector size="9" baseType="lpstr">
      <vt:lpstr>Valovita</vt:lpstr>
      <vt:lpstr>Značilnosti zime</vt:lpstr>
      <vt:lpstr>»Kakšno vreme je pozimi?«</vt:lpstr>
      <vt:lpstr> »Kaj poleg snega še lahko pozimi opazimo v naravi?« </vt:lpstr>
      <vt:lpstr>» Kakšna pa so drevesa pozimi?« </vt:lpstr>
      <vt:lpstr>» Kako pa zase skrbijo živali pozimi?« </vt:lpstr>
      <vt:lpstr> » Ali lahko tudi mi sami skrbimo za živali pozimi?«  </vt:lpstr>
      <vt:lpstr> » Kako pa ljudje skrbimo zase čez zimo, da nam je toplo?«  </vt:lpstr>
      <vt:lpstr> » Kaj pa lahko vse počnemo pozimi v naravi?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Značilnosti zime</dc:title>
  <dc:creator>Uporabnik</dc:creator>
  <cp:lastModifiedBy>Darja</cp:lastModifiedBy>
  <cp:revision>3</cp:revision>
  <dcterms:created xsi:type="dcterms:W3CDTF">2016-12-19T12:35:31Z</dcterms:created>
  <dcterms:modified xsi:type="dcterms:W3CDTF">2016-12-20T05:13:37Z</dcterms:modified>
</cp:coreProperties>
</file>