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4.m4a"/><Relationship Id="rId7" Type="http://schemas.openxmlformats.org/officeDocument/2006/relationships/image" Target="../media/image11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4a"/><Relationship Id="rId7" Type="http://schemas.openxmlformats.org/officeDocument/2006/relationships/image" Target="../media/image11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11" Type="http://schemas.openxmlformats.org/officeDocument/2006/relationships/image" Target="../media/image2.png"/><Relationship Id="rId5" Type="http://schemas.openxmlformats.org/officeDocument/2006/relationships/image" Target="../media/image3.jpe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32411" y="1841863"/>
            <a:ext cx="9261566" cy="2037806"/>
          </a:xfrm>
        </p:spPr>
        <p:txBody>
          <a:bodyPr/>
          <a:lstStyle/>
          <a:p>
            <a:r>
              <a:rPr lang="sl-SI" dirty="0" smtClean="0"/>
              <a:t>MET NOGAVICE V CILJ</a:t>
            </a:r>
            <a:endParaRPr lang="sl-SI" dirty="0"/>
          </a:p>
        </p:txBody>
      </p:sp>
      <p:pic>
        <p:nvPicPr>
          <p:cNvPr id="5" name="Slika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7" b="50558"/>
          <a:stretch/>
        </p:blipFill>
        <p:spPr bwMode="auto">
          <a:xfrm>
            <a:off x="-1" y="4346076"/>
            <a:ext cx="2455817" cy="2381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4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1"/>
    </mc:Choice>
    <mc:Fallback xmlns="">
      <p:transition spd="slow" advTm="4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 IGRO POTREBUJEŠ</a:t>
            </a:r>
            <a:endParaRPr lang="sl-SI" dirty="0"/>
          </a:p>
        </p:txBody>
      </p:sp>
      <p:pic>
        <p:nvPicPr>
          <p:cNvPr id="4" name="Picture 2" descr="KOŠ ZA SMETI KOVINSKI 12L LEVIA - PIGO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0" y="3226251"/>
            <a:ext cx="2273798" cy="227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9805318" y="2572683"/>
            <a:ext cx="1136469" cy="1455183"/>
          </a:xfrm>
          <a:prstGeom prst="rect">
            <a:avLst/>
          </a:prstGeom>
        </p:spPr>
      </p:pic>
      <p:pic>
        <p:nvPicPr>
          <p:cNvPr id="3074" name="Picture 2" descr="Kartonska škatla 530x345x300, 20/1 | EnaA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57" y="2572683"/>
            <a:ext cx="2125750" cy="21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TALAC lonec (32cm), 20l - Ceneje.s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96" y="3762783"/>
            <a:ext cx="2809693" cy="187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rimm's, Mehka žogica- Solemio.si Eko oblačila in oprema za dojenčke in  otroke | Solemio.s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401" y="4444183"/>
            <a:ext cx="1189899" cy="118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564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30"/>
    </mc:Choice>
    <mc:Fallback xmlns="">
      <p:transition spd="slow" advTm="20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KJE SI IGRAŠ ? </a:t>
            </a:r>
            <a:endParaRPr lang="sl-SI" dirty="0"/>
          </a:p>
        </p:txBody>
      </p:sp>
      <p:pic>
        <p:nvPicPr>
          <p:cNvPr id="2050" name="Picture 2" descr="trava jeseni | Arboretum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47" y="2532942"/>
            <a:ext cx="4328161" cy="324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348" y="2532941"/>
            <a:ext cx="5170656" cy="3241943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10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5"/>
    </mc:Choice>
    <mc:Fallback xmlns="">
      <p:transition spd="slow" advTm="11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31136" y="366486"/>
            <a:ext cx="7729728" cy="915305"/>
          </a:xfrm>
        </p:spPr>
        <p:txBody>
          <a:bodyPr/>
          <a:lstStyle/>
          <a:p>
            <a:r>
              <a:rPr lang="sl-SI" dirty="0" smtClean="0"/>
              <a:t>NAVODILO ZA IGRO</a:t>
            </a:r>
            <a:endParaRPr lang="sl-SI" dirty="0"/>
          </a:p>
        </p:txBody>
      </p:sp>
      <p:pic>
        <p:nvPicPr>
          <p:cNvPr id="1026" name="Picture 2" descr="KOŠ ZA SMETI KOVINSKI 12L LEVIA - PIGO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2" y="2128300"/>
            <a:ext cx="1185236" cy="118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OŠ ZA SMETI KOVINSKI 12L LEVIA - PI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3" y="5254895"/>
            <a:ext cx="1321449" cy="132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OŠ ZA SMETI KOVINSKI 12L LEVIA - PI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11" y="3654122"/>
            <a:ext cx="1206135" cy="12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1" b="7181"/>
          <a:stretch/>
        </p:blipFill>
        <p:spPr>
          <a:xfrm flipH="1">
            <a:off x="2308352" y="1999420"/>
            <a:ext cx="936104" cy="133741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1" b="7181"/>
          <a:stretch/>
        </p:blipFill>
        <p:spPr>
          <a:xfrm flipH="1">
            <a:off x="3244456" y="1999420"/>
            <a:ext cx="936104" cy="133741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1" b="7181"/>
          <a:stretch/>
        </p:blipFill>
        <p:spPr>
          <a:xfrm flipH="1">
            <a:off x="4180560" y="1999420"/>
            <a:ext cx="936104" cy="133741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1" b="7181"/>
          <a:stretch/>
        </p:blipFill>
        <p:spPr>
          <a:xfrm flipH="1">
            <a:off x="2308352" y="3623491"/>
            <a:ext cx="936104" cy="133741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1" b="7181"/>
          <a:stretch/>
        </p:blipFill>
        <p:spPr>
          <a:xfrm flipH="1">
            <a:off x="3237756" y="3616158"/>
            <a:ext cx="936104" cy="1337414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1" b="7181"/>
          <a:stretch/>
        </p:blipFill>
        <p:spPr>
          <a:xfrm flipH="1">
            <a:off x="4187260" y="3616158"/>
            <a:ext cx="936104" cy="133741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1" b="7181"/>
          <a:stretch/>
        </p:blipFill>
        <p:spPr>
          <a:xfrm flipH="1">
            <a:off x="5110138" y="3645490"/>
            <a:ext cx="936104" cy="1337414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1" b="7181"/>
          <a:stretch/>
        </p:blipFill>
        <p:spPr>
          <a:xfrm flipH="1">
            <a:off x="2323446" y="5278193"/>
            <a:ext cx="936104" cy="1337414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1" b="7181"/>
          <a:stretch/>
        </p:blipFill>
        <p:spPr>
          <a:xfrm flipH="1">
            <a:off x="3268519" y="5262228"/>
            <a:ext cx="936104" cy="1337414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1" b="7181"/>
          <a:stretch/>
        </p:blipFill>
        <p:spPr>
          <a:xfrm flipH="1">
            <a:off x="4243258" y="5262228"/>
            <a:ext cx="936104" cy="1337414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1" b="7181"/>
          <a:stretch/>
        </p:blipFill>
        <p:spPr>
          <a:xfrm flipH="1">
            <a:off x="5179362" y="5262228"/>
            <a:ext cx="936104" cy="1337414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1" b="7181"/>
          <a:stretch/>
        </p:blipFill>
        <p:spPr>
          <a:xfrm flipH="1">
            <a:off x="6073843" y="5288144"/>
            <a:ext cx="936104" cy="133741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6852" y="1529789"/>
            <a:ext cx="2127688" cy="1792379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5179362" y="1606412"/>
            <a:ext cx="415351" cy="724107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2052" y="3336834"/>
            <a:ext cx="1935971" cy="1630875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2531" y="4912981"/>
            <a:ext cx="2032957" cy="1712577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6074582" y="3318766"/>
            <a:ext cx="415351" cy="724107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6964886" y="4960905"/>
            <a:ext cx="415351" cy="724107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983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87"/>
    </mc:Choice>
    <mc:Fallback xmlns="">
      <p:transition spd="slow" advTm="83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OŠ ZA SMETI KOVINSKI 12L LEVIA - PIGO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68" y="1626479"/>
            <a:ext cx="1436035" cy="14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1" b="7181"/>
          <a:stretch/>
        </p:blipFill>
        <p:spPr>
          <a:xfrm flipH="1">
            <a:off x="2390503" y="1725100"/>
            <a:ext cx="936104" cy="133741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1" b="7181"/>
          <a:stretch/>
        </p:blipFill>
        <p:spPr>
          <a:xfrm flipH="1">
            <a:off x="3326607" y="1725100"/>
            <a:ext cx="936104" cy="133741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1" b="7181"/>
          <a:stretch/>
        </p:blipFill>
        <p:spPr>
          <a:xfrm flipH="1">
            <a:off x="4262711" y="1725100"/>
            <a:ext cx="936104" cy="133741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219" y="1270135"/>
            <a:ext cx="2127688" cy="179237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5184219" y="1276820"/>
            <a:ext cx="415351" cy="724107"/>
          </a:xfrm>
          <a:prstGeom prst="rect">
            <a:avLst/>
          </a:prstGeom>
        </p:spPr>
      </p:pic>
      <p:pic>
        <p:nvPicPr>
          <p:cNvPr id="1026" name="Picture 2" descr="Obrnjena vloga staršev in otrok - Radio Prv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621" y="4245525"/>
            <a:ext cx="3560832" cy="200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7" b="50558"/>
          <a:stretch/>
        </p:blipFill>
        <p:spPr bwMode="auto">
          <a:xfrm>
            <a:off x="10676708" y="0"/>
            <a:ext cx="1515292" cy="14238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Zvok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579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54"/>
    </mc:Choice>
    <mc:Fallback xmlns="">
      <p:transition spd="slow" advTm="26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1|2.4|2.6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7|1.5|1.8|2.2|4.1|8.3|5.6|1.4|1.4|1.4|1.8|1.8|11.5|1.5|2.8|1.4|1.4|2.1|3.1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7.8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Paket</Template>
  <TotalTime>63</TotalTime>
  <Words>14</Words>
  <Application>Microsoft Office PowerPoint</Application>
  <PresentationFormat>Širokozaslonsko</PresentationFormat>
  <Paragraphs>4</Paragraphs>
  <Slides>5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Parcel</vt:lpstr>
      <vt:lpstr>MET NOGAVICE V CILJ</vt:lpstr>
      <vt:lpstr>ZA IGRO POTREBUJEŠ</vt:lpstr>
      <vt:lpstr>KJE SI IGRAŠ ? </vt:lpstr>
      <vt:lpstr>NAVODILO ZA IGRO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ZABAVNO ŠPORATNJE</dc:title>
  <dc:creator>LARA</dc:creator>
  <cp:lastModifiedBy>JELKA HORVAT</cp:lastModifiedBy>
  <cp:revision>20</cp:revision>
  <dcterms:created xsi:type="dcterms:W3CDTF">2020-12-08T19:43:16Z</dcterms:created>
  <dcterms:modified xsi:type="dcterms:W3CDTF">2020-12-10T14:17:45Z</dcterms:modified>
</cp:coreProperties>
</file>