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5" r:id="rId5"/>
    <p:sldId id="263" r:id="rId6"/>
    <p:sldId id="266" r:id="rId7"/>
    <p:sldId id="267" r:id="rId8"/>
    <p:sldId id="258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3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35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3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2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1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5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4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13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1E9A-66B3-4409-AE52-85DF967EBEE3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8517-7606-493A-B00A-2EAE8B89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7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4400" dirty="0" smtClean="0">
                <a:solidFill>
                  <a:srgbClr val="C00000"/>
                </a:solidFill>
              </a:rPr>
              <a:t/>
            </a:r>
            <a:br>
              <a:rPr lang="sl-SI" sz="4400" dirty="0" smtClean="0">
                <a:solidFill>
                  <a:srgbClr val="C00000"/>
                </a:solidFill>
              </a:rPr>
            </a:br>
            <a:r>
              <a:rPr lang="sl-SI" sz="4400" dirty="0">
                <a:solidFill>
                  <a:srgbClr val="C00000"/>
                </a:solidFill>
              </a:rPr>
              <a:t/>
            </a:r>
            <a:br>
              <a:rPr lang="sl-SI" sz="4400" dirty="0">
                <a:solidFill>
                  <a:srgbClr val="C00000"/>
                </a:solidFill>
              </a:rPr>
            </a:br>
            <a:r>
              <a:rPr lang="sl-SI" sz="4400" dirty="0" smtClean="0">
                <a:solidFill>
                  <a:srgbClr val="C00000"/>
                </a:solidFill>
              </a:rPr>
              <a:t/>
            </a:r>
            <a:br>
              <a:rPr lang="sl-SI" sz="4400" dirty="0" smtClean="0">
                <a:solidFill>
                  <a:srgbClr val="C00000"/>
                </a:solidFill>
              </a:rPr>
            </a:br>
            <a:r>
              <a:rPr lang="sl-SI" sz="3600" dirty="0" smtClean="0">
                <a:solidFill>
                  <a:srgbClr val="C00000"/>
                </a:solidFill>
              </a:rPr>
              <a:t>Dodatni letnik </a:t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sl-SI" sz="3600" dirty="0" smtClean="0">
                <a:solidFill>
                  <a:srgbClr val="C00000"/>
                </a:solidFill>
              </a:rPr>
              <a:t>Interno gradivo </a:t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sl-SI" sz="3600" dirty="0" smtClean="0">
                <a:solidFill>
                  <a:srgbClr val="C00000"/>
                </a:solidFill>
              </a:rPr>
              <a:t>doc. dr. Konstanca Zalar</a:t>
            </a:r>
            <a:br>
              <a:rPr lang="sl-SI" sz="3600" dirty="0" smtClean="0">
                <a:solidFill>
                  <a:srgbClr val="C00000"/>
                </a:solidFill>
              </a:rPr>
            </a:br>
            <a:r>
              <a:rPr lang="sl-SI" sz="3600" dirty="0">
                <a:solidFill>
                  <a:srgbClr val="C00000"/>
                </a:solidFill>
              </a:rPr>
              <a:t/>
            </a:r>
            <a:br>
              <a:rPr lang="sl-SI" sz="3600" dirty="0">
                <a:solidFill>
                  <a:srgbClr val="C00000"/>
                </a:solidFill>
              </a:rPr>
            </a:br>
            <a:r>
              <a:rPr lang="sl-SI" sz="4400" b="1" dirty="0" smtClean="0">
                <a:solidFill>
                  <a:srgbClr val="C00000"/>
                </a:solidFill>
              </a:rPr>
              <a:t>GLASBENA TEORIJA - 1</a:t>
            </a:r>
            <a:endParaRPr lang="en-GB" b="1" dirty="0"/>
          </a:p>
        </p:txBody>
      </p:sp>
      <p:sp>
        <p:nvSpPr>
          <p:cNvPr id="5" name="Naslov 1"/>
          <p:cNvSpPr txBox="1">
            <a:spLocks noGrp="1"/>
          </p:cNvSpPr>
          <p:nvPr>
            <p:ph type="subTitle" idx="1"/>
          </p:nvPr>
        </p:nvSpPr>
        <p:spPr>
          <a:xfrm>
            <a:off x="5704113" y="5352709"/>
            <a:ext cx="4153989" cy="79901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C00000"/>
                </a:solidFill>
              </a:rPr>
              <a:t>Notni zapis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730136" y="4031830"/>
            <a:ext cx="4153989" cy="79901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dirty="0" smtClean="0">
                <a:solidFill>
                  <a:srgbClr val="C00000"/>
                </a:solidFill>
              </a:rPr>
              <a:t>Ritmične vsebine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1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4" y="966651"/>
            <a:ext cx="11063632" cy="242098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6" y="4073651"/>
            <a:ext cx="11097275" cy="1543378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417328" y="5538651"/>
            <a:ext cx="11409548" cy="10885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44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5" y="1054826"/>
            <a:ext cx="11492569" cy="241118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8" y="4067992"/>
            <a:ext cx="11409548" cy="2393768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403648" y="3361509"/>
            <a:ext cx="11409548" cy="10885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90288" y="6087291"/>
            <a:ext cx="11409548" cy="7739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63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" y="914401"/>
            <a:ext cx="11207198" cy="235131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" y="3866606"/>
            <a:ext cx="11250688" cy="1663337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430583" y="2778034"/>
            <a:ext cx="11409548" cy="10885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50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30" y="464820"/>
            <a:ext cx="7772400" cy="11734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91" y="1638300"/>
            <a:ext cx="5890478" cy="507499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3685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76" y="40628"/>
            <a:ext cx="6910304" cy="651795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9184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usic Rhythm Charts: Notes and Rests Anchor Charts | Music anchor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505094"/>
            <a:ext cx="4003765" cy="3213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" name="Slika 2" descr="THE RHYTHM SECTION© | Greenfield Guit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75" y="505095"/>
            <a:ext cx="4195354" cy="3213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Slika 3" descr="This food diagram will teach you the basics of rhythm - Classic F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60" y="3504203"/>
            <a:ext cx="3201715" cy="24611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Pravokotnik 4"/>
          <p:cNvSpPr/>
          <p:nvPr/>
        </p:nvSpPr>
        <p:spPr>
          <a:xfrm>
            <a:off x="165463" y="6074228"/>
            <a:ext cx="113559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sl-SI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https://www.google.com/search?q=rhythm+notes&amp;client=firefoxbd&amp;channel=trow2&amp;sxsrf=ALeKk039gMWuC5wj0A9QKSyY8SvCpidDzg:1586331554423&amp;tbm=isch&amp;source=iu&amp;ictx=1&amp;fir=boa32v4FE8M1mM%253A%252CqLXwDFZP4S_u2M%252C_&amp;vet=1&amp;usg=AI4_-kR0tLh_Yo_-</a:t>
            </a:r>
            <a:r>
              <a:rPr lang="sl-SI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3Kjs9zKt0EXdC0v6mg&amp;sa=X&amp;ved=2ahUKEwinlLDGqdjoAhUMC-wKHWtMBLcQ9QEwBXoECAUQJg#imgrc=175VOXUR53gR7M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09304" y="661368"/>
            <a:ext cx="10694124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sl-SI" sz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Napiši note (C – c3):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sl-SI" sz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sl-SI" sz="1050" dirty="0" smtClean="0">
                <a:latin typeface="Kunstler Script" panose="030304020206070D0D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r>
              <a:rPr lang="sl-SI" sz="1050" dirty="0">
                <a:solidFill>
                  <a:srgbClr val="000000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sl-SI" sz="1050" dirty="0" smtClean="0">
                <a:latin typeface="Kunstler Script" panose="030304020206070D0D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sl-SI" sz="1100" dirty="0" smtClean="0">
                <a:latin typeface="Kunstler Script" panose="030304020206070D0D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sl-SI" sz="1100" dirty="0"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 smtClean="0">
                <a:effectLst/>
                <a:latin typeface="Kunstler Script" panose="030304020206070D0D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____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sl-SI" sz="1100" dirty="0">
                <a:latin typeface="Kunstler Script" panose="030304020206070D0D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 smtClean="0">
                <a:latin typeface="Kunstler Script" panose="030304020206070D0D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____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r>
              <a:rPr lang="sl-SI" sz="1200" dirty="0">
                <a:solidFill>
                  <a:srgbClr val="000000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r>
              <a:rPr lang="sl-SI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	</a:t>
            </a:r>
            <a:r>
              <a:rPr lang="sl-SI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c2</a:t>
            </a:r>
            <a:r>
              <a:rPr lang="sl-SI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c1	g1	f	a2	E	d	h1	a1	</a:t>
            </a:r>
            <a:r>
              <a:rPr lang="sl-SI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e1</a:t>
            </a: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endParaRPr lang="sl-SI" sz="1200" dirty="0" smtClean="0">
              <a:solidFill>
                <a:srgbClr val="000000"/>
              </a:solidFill>
              <a:latin typeface="Kunstler Script" panose="030304020206070D0D06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endParaRPr lang="sl-SI" sz="1200" dirty="0">
              <a:solidFill>
                <a:srgbClr val="000000"/>
              </a:solidFill>
              <a:latin typeface="Kunstler Script" panose="030304020206070D0D06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sl-SI" sz="1050" dirty="0" smtClean="0">
                <a:latin typeface="Kunstler Script" panose="030304020206070D0D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r>
              <a:rPr lang="sl-SI" sz="1200" dirty="0" smtClean="0">
                <a:solidFill>
                  <a:srgbClr val="000000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sl-SI" sz="1050" dirty="0" smtClean="0">
                <a:latin typeface="Kunstler Script" panose="030304020206070D0D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sl-SI" sz="1050" dirty="0" smtClean="0">
              <a:solidFill>
                <a:srgbClr val="000000"/>
              </a:solidFill>
              <a:latin typeface="Kunstler Script" panose="030304020206070D0D06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r>
              <a:rPr lang="sl-SI" sz="1200" dirty="0" smtClean="0">
                <a:solidFill>
                  <a:srgbClr val="000000"/>
                </a:solidFill>
                <a:latin typeface="Kunstler Script" panose="030304020206070D0D06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r>
              <a:rPr lang="sl-SI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r>
              <a:rPr lang="sl-SI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</a:t>
            </a:r>
            <a:r>
              <a:rPr lang="sl-SI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as1	as2	fis1	b2	</a:t>
            </a:r>
            <a:r>
              <a:rPr lang="sl-SI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gis</a:t>
            </a:r>
            <a:r>
              <a:rPr lang="sl-SI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es1	eis1	cis2	dis1	es2	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90000"/>
              </a:lnSpc>
              <a:spcAft>
                <a:spcPts val="0"/>
              </a:spcAft>
            </a:pPr>
            <a:r>
              <a:rPr lang="sl-SI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4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5337" y="-1953906"/>
            <a:ext cx="4663257" cy="1049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75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99</Words>
  <Application>Microsoft Office PowerPoint</Application>
  <PresentationFormat>Širokozaslonsko</PresentationFormat>
  <Paragraphs>23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Kunstler Script</vt:lpstr>
      <vt:lpstr>Times New Roman</vt:lpstr>
      <vt:lpstr>Officeova tema</vt:lpstr>
      <vt:lpstr>   Dodatni letnik  Interno gradivo  doc. dr. Konstanca Zalar  GLASBENA TEORIJA - 1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Reviewer</cp:lastModifiedBy>
  <cp:revision>6</cp:revision>
  <dcterms:created xsi:type="dcterms:W3CDTF">2020-04-08T09:42:49Z</dcterms:created>
  <dcterms:modified xsi:type="dcterms:W3CDTF">2025-06-01T08:17:04Z</dcterms:modified>
</cp:coreProperties>
</file>