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CE3"/>
    <a:srgbClr val="AFAFFF"/>
    <a:srgbClr val="B9B9FF"/>
    <a:srgbClr val="CCCCFF"/>
    <a:srgbClr val="3737FF"/>
    <a:srgbClr val="4F00C4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6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2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3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9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5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AFAFFF"/>
            </a:gs>
            <a:gs pos="59000">
              <a:srgbClr val="91BCE3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14C3-2971-41AA-8DF9-0EB8696E1BEF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874C8-626B-47F0-A411-86631B9DC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 rot="21049774">
            <a:off x="310336" y="1532383"/>
            <a:ext cx="79619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000" b="1" dirty="0" smtClean="0">
                <a:ln w="12700" cmpd="sng">
                  <a:solidFill>
                    <a:srgbClr val="3737FF"/>
                  </a:solidFill>
                  <a:prstDash val="solid"/>
                </a:ln>
                <a:solidFill>
                  <a:srgbClr val="4F00C4"/>
                </a:solidFill>
              </a:rPr>
              <a:t>SPOZNAJMO BRENKALA</a:t>
            </a:r>
            <a:endParaRPr lang="sl-SI" sz="8000" b="1" dirty="0">
              <a:ln w="12700" cmpd="sng">
                <a:solidFill>
                  <a:srgbClr val="3737FF"/>
                </a:solidFill>
                <a:prstDash val="solid"/>
              </a:ln>
              <a:solidFill>
                <a:srgbClr val="4F00C4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8" y="1925036"/>
            <a:ext cx="4932964" cy="49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1275" y="1825625"/>
            <a:ext cx="7241059" cy="4351338"/>
          </a:xfrm>
        </p:spPr>
        <p:txBody>
          <a:bodyPr>
            <a:normAutofit/>
          </a:bodyPr>
          <a:lstStyle/>
          <a:p>
            <a:r>
              <a:rPr lang="sl-SI" dirty="0" smtClean="0"/>
              <a:t>J</a:t>
            </a:r>
            <a:r>
              <a:rPr lang="en-US" dirty="0" smtClean="0"/>
              <a:t>e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lesa</a:t>
            </a:r>
            <a:r>
              <a:rPr lang="sl-SI" dirty="0" smtClean="0"/>
              <a:t>.</a:t>
            </a:r>
            <a:r>
              <a:rPr lang="en-US" dirty="0" smtClean="0"/>
              <a:t> </a:t>
            </a:r>
            <a:endParaRPr lang="sl-SI" dirty="0" smtClean="0"/>
          </a:p>
          <a:p>
            <a:r>
              <a:rPr lang="en-US" dirty="0" smtClean="0"/>
              <a:t>Kitara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votlo</a:t>
            </a:r>
            <a:r>
              <a:rPr lang="en-US" dirty="0"/>
              <a:t> </a:t>
            </a:r>
            <a:r>
              <a:rPr lang="en-US" dirty="0" err="1" smtClean="0"/>
              <a:t>telo</a:t>
            </a:r>
            <a:r>
              <a:rPr lang="en-US" dirty="0" smtClean="0"/>
              <a:t> </a:t>
            </a:r>
            <a:r>
              <a:rPr lang="en-US" dirty="0"/>
              <a:t>v </a:t>
            </a:r>
            <a:r>
              <a:rPr lang="en-US" dirty="0" err="1"/>
              <a:t>obliki</a:t>
            </a:r>
            <a:r>
              <a:rPr lang="en-US" dirty="0"/>
              <a:t> </a:t>
            </a:r>
            <a:r>
              <a:rPr lang="en-US" dirty="0" err="1"/>
              <a:t>črke</a:t>
            </a:r>
            <a:r>
              <a:rPr lang="en-US" dirty="0"/>
              <a:t> </a:t>
            </a:r>
            <a:r>
              <a:rPr lang="en-US" dirty="0" smtClean="0"/>
              <a:t>S</a:t>
            </a:r>
            <a:r>
              <a:rPr lang="sl-SI" dirty="0" smtClean="0"/>
              <a:t>. </a:t>
            </a:r>
          </a:p>
          <a:p>
            <a:r>
              <a:rPr lang="sl-SI" dirty="0" smtClean="0"/>
              <a:t>I</a:t>
            </a:r>
            <a:r>
              <a:rPr lang="en-US" dirty="0" smtClean="0"/>
              <a:t>ma </a:t>
            </a:r>
            <a:r>
              <a:rPr lang="en-US" dirty="0" err="1"/>
              <a:t>dolg</a:t>
            </a:r>
            <a:r>
              <a:rPr lang="en-US" dirty="0"/>
              <a:t> </a:t>
            </a:r>
            <a:r>
              <a:rPr lang="en-US" dirty="0" err="1"/>
              <a:t>vrat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sl-SI" dirty="0" smtClean="0"/>
              <a:t>katerem je</a:t>
            </a:r>
            <a:r>
              <a:rPr lang="en-US" dirty="0" smtClean="0"/>
              <a:t> </a:t>
            </a:r>
            <a:r>
              <a:rPr lang="en-US" dirty="0"/>
              <a:t>6 </a:t>
            </a:r>
            <a:r>
              <a:rPr lang="en-US" dirty="0" err="1" smtClean="0"/>
              <a:t>strun</a:t>
            </a:r>
            <a:r>
              <a:rPr lang="sl-SI" dirty="0" smtClean="0"/>
              <a:t> in</a:t>
            </a:r>
            <a:r>
              <a:rPr lang="en-US" dirty="0" smtClean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 smtClean="0"/>
              <a:t>prečk</a:t>
            </a:r>
            <a:r>
              <a:rPr lang="sl-SI" dirty="0" smtClean="0"/>
              <a:t>.</a:t>
            </a:r>
            <a:endParaRPr lang="en-US" dirty="0"/>
          </a:p>
          <a:p>
            <a:r>
              <a:rPr lang="sl-SI" dirty="0" smtClean="0"/>
              <a:t>N</a:t>
            </a:r>
            <a:r>
              <a:rPr lang="en-US" dirty="0" smtClean="0"/>
              <a:t>a </a:t>
            </a:r>
            <a:r>
              <a:rPr lang="en-US" dirty="0" err="1"/>
              <a:t>kitaro</a:t>
            </a:r>
            <a:r>
              <a:rPr lang="en-US" dirty="0"/>
              <a:t> </a:t>
            </a:r>
            <a:r>
              <a:rPr lang="en-US" dirty="0" err="1"/>
              <a:t>igramo</a:t>
            </a:r>
            <a:r>
              <a:rPr lang="en-US" dirty="0"/>
              <a:t> s </a:t>
            </a:r>
            <a:r>
              <a:rPr lang="en-US" dirty="0" err="1"/>
              <a:t>prsti</a:t>
            </a:r>
            <a:r>
              <a:rPr lang="en-US" dirty="0"/>
              <a:t> </a:t>
            </a:r>
            <a:r>
              <a:rPr lang="en-US" dirty="0" err="1"/>
              <a:t>obeh</a:t>
            </a:r>
            <a:r>
              <a:rPr lang="en-US" dirty="0"/>
              <a:t> </a:t>
            </a:r>
            <a:r>
              <a:rPr lang="en-US" dirty="0" err="1" smtClean="0"/>
              <a:t>rok</a:t>
            </a:r>
            <a:r>
              <a:rPr lang="sl-SI" dirty="0" smtClean="0"/>
              <a:t>, </a:t>
            </a:r>
            <a:r>
              <a:rPr lang="en-US" dirty="0" err="1" smtClean="0"/>
              <a:t>brenkamo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prsti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s </a:t>
            </a:r>
            <a:r>
              <a:rPr lang="en-US" dirty="0" err="1"/>
              <a:t>trzalico</a:t>
            </a:r>
            <a:r>
              <a:rPr lang="en-US" dirty="0"/>
              <a:t> (</a:t>
            </a:r>
            <a:r>
              <a:rPr lang="en-US" dirty="0" err="1"/>
              <a:t>ploščico</a:t>
            </a:r>
            <a:r>
              <a:rPr lang="en-US" dirty="0"/>
              <a:t>). </a:t>
            </a:r>
            <a:endParaRPr lang="sl-SI" dirty="0" smtClean="0"/>
          </a:p>
          <a:p>
            <a:r>
              <a:rPr lang="en-US" dirty="0" err="1" smtClean="0"/>
              <a:t>Igramo</a:t>
            </a:r>
            <a:r>
              <a:rPr lang="en-US" dirty="0" smtClean="0"/>
              <a:t> </a:t>
            </a:r>
            <a:r>
              <a:rPr lang="en-US" dirty="0"/>
              <a:t>jo </a:t>
            </a:r>
            <a:r>
              <a:rPr lang="en-US" dirty="0" err="1"/>
              <a:t>sede</a:t>
            </a:r>
            <a:r>
              <a:rPr lang="en-US" dirty="0"/>
              <a:t>, s </a:t>
            </a:r>
            <a:r>
              <a:rPr lang="en-US" dirty="0" err="1"/>
              <a:t>pokrčenim</a:t>
            </a:r>
            <a:r>
              <a:rPr lang="en-US" dirty="0"/>
              <a:t> </a:t>
            </a:r>
            <a:r>
              <a:rPr lang="en-US" dirty="0" err="1" smtClean="0"/>
              <a:t>kolenom</a:t>
            </a:r>
            <a:r>
              <a:rPr lang="sl-SI" dirty="0" smtClean="0"/>
              <a:t>.</a:t>
            </a:r>
            <a:r>
              <a:rPr lang="en-US" dirty="0" smtClean="0"/>
              <a:t> </a:t>
            </a:r>
            <a:endParaRPr lang="sl-SI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000" b="1" dirty="0" smtClean="0">
                <a:ln w="12700" cmpd="sng">
                  <a:solidFill>
                    <a:srgbClr val="3737FF"/>
                  </a:solidFill>
                  <a:prstDash val="solid"/>
                </a:ln>
                <a:solidFill>
                  <a:srgbClr val="4F00C4"/>
                </a:solidFill>
              </a:rPr>
              <a:t>KITARA</a:t>
            </a:r>
            <a:endParaRPr lang="sl-SI" sz="8000" b="1" dirty="0">
              <a:ln w="12700" cmpd="sng">
                <a:solidFill>
                  <a:srgbClr val="3737FF"/>
                </a:solidFill>
                <a:prstDash val="solid"/>
              </a:ln>
              <a:solidFill>
                <a:srgbClr val="4F00C4"/>
              </a:solidFill>
            </a:endParaRPr>
          </a:p>
        </p:txBody>
      </p:sp>
      <p:pic>
        <p:nvPicPr>
          <p:cNvPr id="1026" name="Picture 2" descr="Guitar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80092"/>
            <a:ext cx="3888497" cy="63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9 FRANCISCO TARREGA RECUARDOS DE LA ALHAMBRA kitar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676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3459" y="6034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4800" y="1628071"/>
            <a:ext cx="7492314" cy="4548892"/>
          </a:xfrm>
        </p:spPr>
        <p:txBody>
          <a:bodyPr>
            <a:noAutofit/>
          </a:bodyPr>
          <a:lstStyle/>
          <a:p>
            <a:r>
              <a:rPr lang="de-DE" dirty="0" err="1" smtClean="0"/>
              <a:t>Harfa</a:t>
            </a:r>
            <a:r>
              <a:rPr lang="de-DE" dirty="0" smtClean="0"/>
              <a:t> </a:t>
            </a:r>
            <a:r>
              <a:rPr lang="de-DE" dirty="0"/>
              <a:t>je </a:t>
            </a:r>
            <a:r>
              <a:rPr lang="de-DE" dirty="0" err="1"/>
              <a:t>instrument</a:t>
            </a:r>
            <a:r>
              <a:rPr lang="de-DE" dirty="0"/>
              <a:t>, </a:t>
            </a:r>
            <a:r>
              <a:rPr lang="de-DE" dirty="0" err="1"/>
              <a:t>ki</a:t>
            </a:r>
            <a:r>
              <a:rPr lang="de-DE" dirty="0"/>
              <a:t> je </a:t>
            </a:r>
            <a:r>
              <a:rPr lang="de-DE" dirty="0" err="1"/>
              <a:t>star</a:t>
            </a:r>
            <a:r>
              <a:rPr lang="de-DE" dirty="0"/>
              <a:t> </a:t>
            </a:r>
            <a:r>
              <a:rPr lang="de-DE" dirty="0" err="1"/>
              <a:t>več</a:t>
            </a:r>
            <a:r>
              <a:rPr lang="de-DE" dirty="0"/>
              <a:t> </a:t>
            </a:r>
            <a:r>
              <a:rPr lang="de-DE" dirty="0" err="1"/>
              <a:t>tisočletij</a:t>
            </a:r>
            <a:r>
              <a:rPr lang="de-DE" dirty="0"/>
              <a:t>. </a:t>
            </a:r>
            <a:endParaRPr lang="sl-SI" dirty="0" smtClean="0"/>
          </a:p>
          <a:p>
            <a:r>
              <a:rPr lang="sl-SI" dirty="0" smtClean="0"/>
              <a:t>I</a:t>
            </a:r>
            <a:r>
              <a:rPr lang="de-DE" dirty="0" err="1" smtClean="0"/>
              <a:t>ma</a:t>
            </a:r>
            <a:r>
              <a:rPr lang="de-DE" dirty="0" smtClean="0"/>
              <a:t> </a:t>
            </a:r>
            <a:r>
              <a:rPr lang="de-DE" dirty="0" err="1"/>
              <a:t>velik</a:t>
            </a:r>
            <a:r>
              <a:rPr lang="de-DE" dirty="0"/>
              <a:t> </a:t>
            </a:r>
            <a:r>
              <a:rPr lang="de-DE" dirty="0" err="1"/>
              <a:t>trikoten</a:t>
            </a:r>
            <a:r>
              <a:rPr lang="de-DE" dirty="0"/>
              <a:t> lesen </a:t>
            </a:r>
            <a:r>
              <a:rPr lang="de-DE" dirty="0" err="1"/>
              <a:t>okvir</a:t>
            </a:r>
            <a:r>
              <a:rPr lang="de-DE" dirty="0"/>
              <a:t> s 47 </a:t>
            </a:r>
            <a:r>
              <a:rPr lang="de-DE" dirty="0" err="1"/>
              <a:t>strunami</a:t>
            </a:r>
            <a:r>
              <a:rPr lang="de-DE" dirty="0" smtClean="0"/>
              <a:t>.</a:t>
            </a:r>
            <a:endParaRPr lang="sl-SI" dirty="0" smtClean="0"/>
          </a:p>
          <a:p>
            <a:r>
              <a:rPr lang="de-DE" dirty="0" err="1" smtClean="0"/>
              <a:t>Nekatere</a:t>
            </a:r>
            <a:r>
              <a:rPr lang="de-DE" dirty="0" smtClean="0"/>
              <a:t> </a:t>
            </a:r>
            <a:r>
              <a:rPr lang="de-DE" dirty="0" err="1"/>
              <a:t>strune</a:t>
            </a:r>
            <a:r>
              <a:rPr lang="de-DE" dirty="0"/>
              <a:t> so </a:t>
            </a:r>
            <a:r>
              <a:rPr lang="de-DE" dirty="0" err="1"/>
              <a:t>obarvane</a:t>
            </a:r>
            <a:r>
              <a:rPr lang="de-DE" dirty="0"/>
              <a:t>, da </a:t>
            </a:r>
            <a:r>
              <a:rPr lang="de-DE" dirty="0" err="1"/>
              <a:t>jih</a:t>
            </a:r>
            <a:r>
              <a:rPr lang="de-DE" dirty="0"/>
              <a:t> </a:t>
            </a:r>
            <a:r>
              <a:rPr lang="de-DE" dirty="0" err="1"/>
              <a:t>harfist</a:t>
            </a:r>
            <a:r>
              <a:rPr lang="de-DE" dirty="0"/>
              <a:t> </a:t>
            </a:r>
            <a:r>
              <a:rPr lang="de-DE" dirty="0" err="1"/>
              <a:t>lažje</a:t>
            </a:r>
            <a:r>
              <a:rPr lang="de-DE" dirty="0"/>
              <a:t> in </a:t>
            </a:r>
            <a:r>
              <a:rPr lang="de-DE" dirty="0" err="1"/>
              <a:t>hitreje</a:t>
            </a:r>
            <a:r>
              <a:rPr lang="de-DE" dirty="0"/>
              <a:t> </a:t>
            </a:r>
            <a:r>
              <a:rPr lang="de-DE" dirty="0" err="1"/>
              <a:t>najde</a:t>
            </a:r>
            <a:r>
              <a:rPr lang="de-DE" dirty="0"/>
              <a:t>. </a:t>
            </a:r>
            <a:r>
              <a:rPr lang="sl-SI" dirty="0" smtClean="0"/>
              <a:t>N</a:t>
            </a:r>
            <a:r>
              <a:rPr lang="en-US" dirty="0" err="1" smtClean="0"/>
              <a:t>apete</a:t>
            </a:r>
            <a:r>
              <a:rPr lang="en-US" dirty="0" smtClean="0"/>
              <a:t> </a:t>
            </a:r>
            <a:r>
              <a:rPr lang="sl-SI" dirty="0" smtClean="0"/>
              <a:t>so </a:t>
            </a:r>
            <a:r>
              <a:rPr lang="en-US" dirty="0" smtClean="0"/>
              <a:t>od </a:t>
            </a:r>
            <a:r>
              <a:rPr lang="en-US" dirty="0" err="1" smtClean="0"/>
              <a:t>vrha</a:t>
            </a:r>
            <a:r>
              <a:rPr lang="en-US" dirty="0" smtClean="0"/>
              <a:t> do </a:t>
            </a:r>
            <a:r>
              <a:rPr lang="en-US" dirty="0" err="1" smtClean="0"/>
              <a:t>tal</a:t>
            </a:r>
            <a:r>
              <a:rPr lang="en-US" dirty="0" smtClean="0"/>
              <a:t>. </a:t>
            </a:r>
            <a:endParaRPr lang="sl-SI" dirty="0" smtClean="0"/>
          </a:p>
          <a:p>
            <a:r>
              <a:rPr lang="en-US" dirty="0" err="1" smtClean="0"/>
              <a:t>Ima</a:t>
            </a:r>
            <a:r>
              <a:rPr lang="en-US" dirty="0" smtClean="0"/>
              <a:t> </a:t>
            </a:r>
            <a:r>
              <a:rPr lang="en-US" dirty="0" err="1"/>
              <a:t>nežen</a:t>
            </a:r>
            <a:r>
              <a:rPr lang="en-US" dirty="0"/>
              <a:t> </a:t>
            </a:r>
            <a:r>
              <a:rPr lang="en-US" dirty="0" err="1"/>
              <a:t>zvok</a:t>
            </a:r>
            <a:r>
              <a:rPr lang="en-US" dirty="0"/>
              <a:t>. </a:t>
            </a:r>
            <a:endParaRPr lang="sl-SI" dirty="0" smtClean="0"/>
          </a:p>
          <a:p>
            <a:r>
              <a:rPr lang="de-DE" dirty="0" err="1" smtClean="0"/>
              <a:t>Harfist</a:t>
            </a:r>
            <a:r>
              <a:rPr lang="de-DE" dirty="0" smtClean="0"/>
              <a:t> </a:t>
            </a:r>
            <a:r>
              <a:rPr lang="de-DE" dirty="0" err="1"/>
              <a:t>igra</a:t>
            </a:r>
            <a:r>
              <a:rPr lang="de-DE" dirty="0"/>
              <a:t> </a:t>
            </a:r>
            <a:r>
              <a:rPr lang="de-DE" dirty="0" err="1" smtClean="0"/>
              <a:t>sede</a:t>
            </a:r>
            <a:r>
              <a:rPr lang="de-DE" dirty="0"/>
              <a:t>, </a:t>
            </a:r>
            <a:r>
              <a:rPr lang="de-DE" dirty="0" err="1"/>
              <a:t>harfo</a:t>
            </a:r>
            <a:r>
              <a:rPr lang="de-DE" dirty="0"/>
              <a:t> </a:t>
            </a:r>
            <a:r>
              <a:rPr lang="de-DE" dirty="0" err="1"/>
              <a:t>nasloni</a:t>
            </a:r>
            <a:r>
              <a:rPr lang="de-DE" dirty="0"/>
              <a:t> na </a:t>
            </a:r>
            <a:r>
              <a:rPr lang="de-DE" dirty="0" err="1" smtClean="0"/>
              <a:t>rame</a:t>
            </a:r>
            <a:r>
              <a:rPr lang="de-DE" dirty="0" smtClean="0"/>
              <a:t>. </a:t>
            </a:r>
            <a:r>
              <a:rPr lang="sl-SI" dirty="0" smtClean="0"/>
              <a:t>Na s</a:t>
            </a:r>
            <a:r>
              <a:rPr lang="de-DE" dirty="0" err="1" smtClean="0"/>
              <a:t>trune</a:t>
            </a:r>
            <a:r>
              <a:rPr lang="de-DE" dirty="0" smtClean="0"/>
              <a:t> </a:t>
            </a:r>
            <a:r>
              <a:rPr lang="sl-SI" dirty="0" err="1" smtClean="0"/>
              <a:t>igr</a:t>
            </a:r>
            <a:r>
              <a:rPr lang="de-DE" dirty="0" smtClean="0"/>
              <a:t>a </a:t>
            </a:r>
            <a:r>
              <a:rPr lang="de-DE" dirty="0"/>
              <a:t>z </a:t>
            </a:r>
            <a:r>
              <a:rPr lang="de-DE" dirty="0" err="1"/>
              <a:t>obema</a:t>
            </a:r>
            <a:r>
              <a:rPr lang="de-DE" dirty="0"/>
              <a:t> </a:t>
            </a:r>
            <a:r>
              <a:rPr lang="de-DE" dirty="0" err="1"/>
              <a:t>rokama</a:t>
            </a:r>
            <a:r>
              <a:rPr lang="de-DE" dirty="0"/>
              <a:t>. Z </a:t>
            </a:r>
            <a:r>
              <a:rPr lang="de-DE" dirty="0" err="1"/>
              <a:t>nogami</a:t>
            </a:r>
            <a:r>
              <a:rPr lang="de-DE" dirty="0"/>
              <a:t> </a:t>
            </a:r>
            <a:r>
              <a:rPr lang="de-DE" dirty="0" err="1"/>
              <a:t>pritiska</a:t>
            </a:r>
            <a:r>
              <a:rPr lang="de-DE" dirty="0"/>
              <a:t> na </a:t>
            </a:r>
            <a:r>
              <a:rPr lang="de-DE" dirty="0" err="1" smtClean="0"/>
              <a:t>pedala</a:t>
            </a:r>
            <a:r>
              <a:rPr lang="sl-SI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000" b="1" dirty="0" smtClean="0">
                <a:ln w="12700" cmpd="sng">
                  <a:solidFill>
                    <a:srgbClr val="3737FF"/>
                  </a:solidFill>
                  <a:prstDash val="solid"/>
                </a:ln>
                <a:solidFill>
                  <a:srgbClr val="4F00C4"/>
                </a:solidFill>
              </a:rPr>
              <a:t>HARFA</a:t>
            </a:r>
            <a:endParaRPr lang="sl-SI" sz="8000" b="1" dirty="0">
              <a:ln w="12700" cmpd="sng">
                <a:solidFill>
                  <a:srgbClr val="3737FF"/>
                </a:solidFill>
                <a:prstDash val="solid"/>
              </a:ln>
              <a:solidFill>
                <a:srgbClr val="4F00C4"/>
              </a:solidFill>
            </a:endParaRPr>
          </a:p>
        </p:txBody>
      </p:sp>
      <p:pic>
        <p:nvPicPr>
          <p:cNvPr id="5" name="Picture 2" descr="Kirsten Agresta Copely, Harpis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5965" r="7441"/>
          <a:stretch/>
        </p:blipFill>
        <p:spPr bwMode="auto">
          <a:xfrm>
            <a:off x="8414951" y="673596"/>
            <a:ext cx="3472249" cy="5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 GABRIEL FAURE IMPROPTU OP.86 harf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619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70704" y="2026509"/>
            <a:ext cx="5288692" cy="4351338"/>
          </a:xfrm>
        </p:spPr>
        <p:txBody>
          <a:bodyPr>
            <a:normAutofit/>
          </a:bodyPr>
          <a:lstStyle/>
          <a:p>
            <a:r>
              <a:rPr lang="sl-SI" dirty="0" smtClean="0"/>
              <a:t>S</a:t>
            </a:r>
            <a:r>
              <a:rPr lang="en-US" dirty="0" smtClean="0"/>
              <a:t>o </a:t>
            </a:r>
            <a:r>
              <a:rPr lang="en-US" dirty="0" err="1"/>
              <a:t>ljudski</a:t>
            </a:r>
            <a:r>
              <a:rPr lang="en-US" dirty="0"/>
              <a:t> </a:t>
            </a:r>
            <a:r>
              <a:rPr lang="en-US" dirty="0" smtClean="0"/>
              <a:t>instrument. </a:t>
            </a:r>
            <a:endParaRPr lang="sl-SI" dirty="0" smtClean="0"/>
          </a:p>
          <a:p>
            <a:r>
              <a:rPr lang="sl-SI" dirty="0" smtClean="0"/>
              <a:t>I</a:t>
            </a:r>
            <a:r>
              <a:rPr lang="en-US" dirty="0" err="1" smtClean="0"/>
              <a:t>majo</a:t>
            </a:r>
            <a:r>
              <a:rPr lang="en-US" dirty="0" smtClean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strun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kitara</a:t>
            </a:r>
            <a:r>
              <a:rPr lang="en-US" dirty="0"/>
              <a:t>. </a:t>
            </a:r>
            <a:endParaRPr lang="sl-SI" dirty="0" smtClean="0"/>
          </a:p>
          <a:p>
            <a:r>
              <a:rPr lang="en-US" dirty="0" err="1" smtClean="0"/>
              <a:t>Položimo</a:t>
            </a:r>
            <a:r>
              <a:rPr lang="en-US" dirty="0" smtClean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mizo</a:t>
            </a:r>
            <a:r>
              <a:rPr lang="en-US" dirty="0"/>
              <a:t>, </a:t>
            </a:r>
            <a:r>
              <a:rPr lang="en-US" dirty="0" err="1"/>
              <a:t>nanje</a:t>
            </a:r>
            <a:r>
              <a:rPr lang="en-US" dirty="0"/>
              <a:t> </a:t>
            </a:r>
            <a:r>
              <a:rPr lang="en-US" dirty="0" err="1"/>
              <a:t>igramo</a:t>
            </a:r>
            <a:r>
              <a:rPr lang="en-US" dirty="0"/>
              <a:t> s </a:t>
            </a:r>
            <a:r>
              <a:rPr lang="en-US" dirty="0" err="1"/>
              <a:t>prsti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kovinskimi</a:t>
            </a:r>
            <a:r>
              <a:rPr lang="en-US" dirty="0"/>
              <a:t> </a:t>
            </a:r>
            <a:r>
              <a:rPr lang="en-US" dirty="0" err="1"/>
              <a:t>obročki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nataknemo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prste</a:t>
            </a:r>
            <a:r>
              <a:rPr lang="en-US" dirty="0"/>
              <a:t>. </a:t>
            </a:r>
            <a:endParaRPr lang="sl-SI" dirty="0" smtClean="0"/>
          </a:p>
          <a:p>
            <a:r>
              <a:rPr lang="en-US" dirty="0" err="1" smtClean="0"/>
              <a:t>Citre</a:t>
            </a:r>
            <a:r>
              <a:rPr lang="en-US" dirty="0" smtClean="0"/>
              <a:t> </a:t>
            </a:r>
            <a:r>
              <a:rPr lang="en-US" dirty="0"/>
              <a:t>so </a:t>
            </a:r>
            <a:r>
              <a:rPr lang="en-US" dirty="0" err="1"/>
              <a:t>redek</a:t>
            </a:r>
            <a:r>
              <a:rPr lang="en-US" dirty="0"/>
              <a:t> </a:t>
            </a:r>
            <a:r>
              <a:rPr lang="en-US" dirty="0" err="1"/>
              <a:t>gost</a:t>
            </a:r>
            <a:r>
              <a:rPr lang="en-US" dirty="0"/>
              <a:t> v </a:t>
            </a:r>
            <a:r>
              <a:rPr lang="en-US" dirty="0" err="1" smtClean="0"/>
              <a:t>orkestru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000" b="1" dirty="0" smtClean="0">
                <a:ln w="12700" cmpd="sng">
                  <a:solidFill>
                    <a:srgbClr val="3737FF"/>
                  </a:solidFill>
                  <a:prstDash val="solid"/>
                </a:ln>
                <a:solidFill>
                  <a:srgbClr val="4F00C4"/>
                </a:solidFill>
              </a:rPr>
              <a:t>CITRE</a:t>
            </a:r>
            <a:endParaRPr lang="sl-SI" sz="8000" b="1" dirty="0">
              <a:ln w="12700" cmpd="sng">
                <a:solidFill>
                  <a:srgbClr val="3737FF"/>
                </a:solidFill>
                <a:prstDash val="solid"/>
              </a:ln>
              <a:solidFill>
                <a:srgbClr val="4F00C4"/>
              </a:solidFill>
            </a:endParaRPr>
          </a:p>
        </p:txBody>
      </p:sp>
      <p:pic>
        <p:nvPicPr>
          <p:cNvPr id="4098" name="Picture 2" descr="citre | Domžalsko-kamniške NOV!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70" y="2137719"/>
            <a:ext cx="4887730" cy="27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 URBAN KODER CVETJE V JESENI citr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98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32486" y="2022119"/>
            <a:ext cx="7352271" cy="4434660"/>
          </a:xfrm>
        </p:spPr>
        <p:txBody>
          <a:bodyPr>
            <a:noAutofit/>
          </a:bodyPr>
          <a:lstStyle/>
          <a:p>
            <a:r>
              <a:rPr lang="sl-SI" dirty="0" smtClean="0"/>
              <a:t>J</a:t>
            </a:r>
            <a:r>
              <a:rPr lang="de-DE" dirty="0" smtClean="0"/>
              <a:t>e </a:t>
            </a:r>
            <a:r>
              <a:rPr lang="de-DE" dirty="0" err="1"/>
              <a:t>manjši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kot</a:t>
            </a:r>
            <a:r>
              <a:rPr lang="de-DE" dirty="0"/>
              <a:t> </a:t>
            </a:r>
            <a:r>
              <a:rPr lang="de-DE" dirty="0" err="1"/>
              <a:t>kitara</a:t>
            </a:r>
            <a:r>
              <a:rPr lang="de-DE" dirty="0"/>
              <a:t>. </a:t>
            </a:r>
            <a:endParaRPr lang="sl-SI" dirty="0" smtClean="0"/>
          </a:p>
          <a:p>
            <a:r>
              <a:rPr lang="sl-SI" dirty="0" smtClean="0"/>
              <a:t>Tisti</a:t>
            </a:r>
            <a:r>
              <a:rPr lang="de-DE" dirty="0" smtClean="0"/>
              <a:t>, </a:t>
            </a:r>
            <a:r>
              <a:rPr lang="de-DE" dirty="0" err="1"/>
              <a:t>ki</a:t>
            </a:r>
            <a:r>
              <a:rPr lang="de-DE" dirty="0"/>
              <a:t> </a:t>
            </a:r>
            <a:r>
              <a:rPr lang="de-DE" dirty="0" err="1"/>
              <a:t>igra</a:t>
            </a:r>
            <a:r>
              <a:rPr lang="de-DE" dirty="0"/>
              <a:t> </a:t>
            </a:r>
            <a:r>
              <a:rPr lang="de-DE" dirty="0" err="1"/>
              <a:t>nanjo</a:t>
            </a:r>
            <a:r>
              <a:rPr lang="de-DE" dirty="0"/>
              <a:t>, </a:t>
            </a:r>
            <a:r>
              <a:rPr lang="sl-SI" dirty="0" smtClean="0"/>
              <a:t>se imenuje</a:t>
            </a:r>
            <a:r>
              <a:rPr lang="de-DE" dirty="0" smtClean="0"/>
              <a:t> </a:t>
            </a:r>
            <a:r>
              <a:rPr lang="de-DE" dirty="0" err="1" smtClean="0"/>
              <a:t>tamburaš</a:t>
            </a:r>
            <a:r>
              <a:rPr lang="de-DE" dirty="0" smtClean="0"/>
              <a:t>.</a:t>
            </a:r>
            <a:endParaRPr lang="sl-SI" dirty="0" smtClean="0"/>
          </a:p>
          <a:p>
            <a:r>
              <a:rPr lang="de-DE" dirty="0" err="1" smtClean="0"/>
              <a:t>Običajno</a:t>
            </a:r>
            <a:r>
              <a:rPr lang="de-DE" dirty="0" smtClean="0"/>
              <a:t> </a:t>
            </a:r>
            <a:r>
              <a:rPr lang="de-DE" dirty="0" err="1"/>
              <a:t>jo</a:t>
            </a:r>
            <a:r>
              <a:rPr lang="de-DE" dirty="0"/>
              <a:t> </a:t>
            </a:r>
            <a:r>
              <a:rPr lang="de-DE" dirty="0" err="1"/>
              <a:t>slišimo</a:t>
            </a:r>
            <a:r>
              <a:rPr lang="de-DE" dirty="0"/>
              <a:t> v </a:t>
            </a:r>
            <a:r>
              <a:rPr lang="de-DE" dirty="0" err="1"/>
              <a:t>tamburaških</a:t>
            </a:r>
            <a:r>
              <a:rPr lang="de-DE" dirty="0"/>
              <a:t> </a:t>
            </a:r>
            <a:r>
              <a:rPr lang="sl-SI" dirty="0" smtClean="0"/>
              <a:t>orkestrih</a:t>
            </a:r>
            <a:r>
              <a:rPr lang="de-DE" dirty="0" smtClean="0"/>
              <a:t> </a:t>
            </a:r>
            <a:r>
              <a:rPr lang="de-DE" dirty="0" err="1"/>
              <a:t>širom</a:t>
            </a:r>
            <a:r>
              <a:rPr lang="de-DE" dirty="0"/>
              <a:t> </a:t>
            </a:r>
            <a:r>
              <a:rPr lang="de-DE" dirty="0" err="1"/>
              <a:t>Slovenije</a:t>
            </a:r>
            <a:r>
              <a:rPr lang="de-DE" dirty="0"/>
              <a:t>, </a:t>
            </a:r>
            <a:r>
              <a:rPr lang="de-DE" dirty="0" err="1"/>
              <a:t>predvsem</a:t>
            </a:r>
            <a:r>
              <a:rPr lang="de-DE" dirty="0"/>
              <a:t> v </a:t>
            </a:r>
            <a:r>
              <a:rPr lang="de-DE" dirty="0" err="1"/>
              <a:t>Beli</a:t>
            </a:r>
            <a:r>
              <a:rPr lang="de-DE" dirty="0"/>
              <a:t> </a:t>
            </a:r>
            <a:r>
              <a:rPr lang="de-DE" dirty="0" err="1"/>
              <a:t>krajini</a:t>
            </a:r>
            <a:r>
              <a:rPr lang="de-DE" dirty="0"/>
              <a:t>. </a:t>
            </a:r>
            <a:endParaRPr lang="sl-SI" dirty="0" smtClean="0"/>
          </a:p>
          <a:p>
            <a:r>
              <a:rPr lang="sl-SI" dirty="0" smtClean="0"/>
              <a:t>J</a:t>
            </a:r>
            <a:r>
              <a:rPr lang="de-DE" dirty="0" smtClean="0"/>
              <a:t>e </a:t>
            </a:r>
            <a:r>
              <a:rPr lang="de-DE" dirty="0" err="1"/>
              <a:t>okrogle</a:t>
            </a:r>
            <a:r>
              <a:rPr lang="de-DE" dirty="0"/>
              <a:t> </a:t>
            </a:r>
            <a:r>
              <a:rPr lang="de-DE" dirty="0" err="1"/>
              <a:t>oblike</a:t>
            </a:r>
            <a:r>
              <a:rPr lang="de-DE" dirty="0"/>
              <a:t>, </a:t>
            </a:r>
            <a:r>
              <a:rPr lang="de-DE" dirty="0" err="1"/>
              <a:t>ima</a:t>
            </a:r>
            <a:r>
              <a:rPr lang="de-DE" dirty="0"/>
              <a:t> </a:t>
            </a:r>
            <a:r>
              <a:rPr lang="de-DE" dirty="0" err="1"/>
              <a:t>prečke</a:t>
            </a:r>
            <a:r>
              <a:rPr lang="de-DE" dirty="0"/>
              <a:t> </a:t>
            </a:r>
            <a:r>
              <a:rPr lang="de-DE" dirty="0" err="1"/>
              <a:t>kot</a:t>
            </a:r>
            <a:r>
              <a:rPr lang="de-DE" dirty="0"/>
              <a:t> </a:t>
            </a:r>
            <a:r>
              <a:rPr lang="de-DE" dirty="0" err="1"/>
              <a:t>kitara</a:t>
            </a:r>
            <a:r>
              <a:rPr lang="de-DE" dirty="0"/>
              <a:t>, </a:t>
            </a:r>
            <a:r>
              <a:rPr lang="de-DE" dirty="0" err="1"/>
              <a:t>strune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so v </a:t>
            </a:r>
            <a:r>
              <a:rPr lang="de-DE" dirty="0" err="1" smtClean="0"/>
              <a:t>parih</a:t>
            </a:r>
            <a:r>
              <a:rPr lang="de-DE" dirty="0" smtClean="0"/>
              <a:t>. </a:t>
            </a:r>
            <a:r>
              <a:rPr lang="de-DE" dirty="0" err="1"/>
              <a:t>Nanjo</a:t>
            </a:r>
            <a:r>
              <a:rPr lang="de-DE" dirty="0"/>
              <a:t> </a:t>
            </a:r>
            <a:r>
              <a:rPr lang="de-DE" dirty="0" err="1"/>
              <a:t>igrajo</a:t>
            </a:r>
            <a:r>
              <a:rPr lang="de-DE" dirty="0"/>
              <a:t> s </a:t>
            </a:r>
            <a:r>
              <a:rPr lang="de-DE" dirty="0" err="1"/>
              <a:t>trzalico</a:t>
            </a:r>
            <a:r>
              <a:rPr lang="de-DE" dirty="0"/>
              <a:t> </a:t>
            </a:r>
            <a:r>
              <a:rPr lang="de-DE" dirty="0" err="1"/>
              <a:t>tako</a:t>
            </a:r>
            <a:r>
              <a:rPr lang="de-DE" dirty="0"/>
              <a:t>, da </a:t>
            </a:r>
            <a:r>
              <a:rPr lang="de-DE" dirty="0" err="1"/>
              <a:t>hitro</a:t>
            </a:r>
            <a:r>
              <a:rPr lang="de-DE" dirty="0"/>
              <a:t> </a:t>
            </a:r>
            <a:r>
              <a:rPr lang="de-DE" dirty="0" err="1"/>
              <a:t>trzajo</a:t>
            </a:r>
            <a:r>
              <a:rPr lang="de-DE" dirty="0"/>
              <a:t> </a:t>
            </a:r>
            <a:r>
              <a:rPr lang="de-DE" dirty="0" err="1"/>
              <a:t>naprej</a:t>
            </a:r>
            <a:r>
              <a:rPr lang="de-DE" dirty="0"/>
              <a:t> in </a:t>
            </a:r>
            <a:r>
              <a:rPr lang="de-DE" dirty="0" err="1"/>
              <a:t>nazaj</a:t>
            </a:r>
            <a:r>
              <a:rPr lang="de-DE" dirty="0"/>
              <a:t> </a:t>
            </a:r>
            <a:r>
              <a:rPr lang="de-DE" dirty="0" err="1"/>
              <a:t>po</a:t>
            </a:r>
            <a:r>
              <a:rPr lang="de-DE" dirty="0"/>
              <a:t> </a:t>
            </a:r>
            <a:r>
              <a:rPr lang="de-DE" dirty="0" err="1"/>
              <a:t>dveh</a:t>
            </a:r>
            <a:r>
              <a:rPr lang="de-DE" dirty="0"/>
              <a:t> </a:t>
            </a:r>
            <a:r>
              <a:rPr lang="de-DE" dirty="0" err="1"/>
              <a:t>enakih</a:t>
            </a:r>
            <a:r>
              <a:rPr lang="de-DE" dirty="0"/>
              <a:t> </a:t>
            </a:r>
            <a:r>
              <a:rPr lang="de-DE" dirty="0" err="1" smtClean="0"/>
              <a:t>strunah</a:t>
            </a:r>
            <a:r>
              <a:rPr lang="de-DE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000" b="1" dirty="0" smtClean="0">
                <a:ln w="12700" cmpd="sng">
                  <a:solidFill>
                    <a:srgbClr val="3737FF"/>
                  </a:solidFill>
                  <a:prstDash val="solid"/>
                </a:ln>
                <a:solidFill>
                  <a:srgbClr val="4F00C4"/>
                </a:solidFill>
              </a:rPr>
              <a:t>TAMBURICA</a:t>
            </a:r>
            <a:endParaRPr lang="sl-SI" sz="8000" b="1" dirty="0">
              <a:ln w="12700" cmpd="sng">
                <a:solidFill>
                  <a:srgbClr val="3737FF"/>
                </a:solidFill>
                <a:prstDash val="solid"/>
              </a:ln>
              <a:solidFill>
                <a:srgbClr val="4F00C4"/>
              </a:solidFill>
            </a:endParaRPr>
          </a:p>
        </p:txBody>
      </p:sp>
      <p:pic>
        <p:nvPicPr>
          <p:cNvPr id="3074" name="Picture 2" descr="Tambura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9078">
            <a:off x="6689778" y="781388"/>
            <a:ext cx="6471455" cy="49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2 SLOVENSKA LJUDSKA POLKA tamburaski orkest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708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151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91358" y="1954835"/>
            <a:ext cx="5331373" cy="3468503"/>
          </a:xfrm>
        </p:spPr>
        <p:txBody>
          <a:bodyPr>
            <a:normAutofit/>
          </a:bodyPr>
          <a:lstStyle/>
          <a:p>
            <a:r>
              <a:rPr lang="sl-SI" dirty="0" smtClean="0"/>
              <a:t>J</a:t>
            </a:r>
            <a:r>
              <a:rPr lang="en-US" dirty="0" smtClean="0"/>
              <a:t>e </a:t>
            </a:r>
            <a:r>
              <a:rPr lang="en-US" dirty="0" err="1"/>
              <a:t>najstarejše</a:t>
            </a:r>
            <a:r>
              <a:rPr lang="en-US" dirty="0"/>
              <a:t> </a:t>
            </a:r>
            <a:r>
              <a:rPr lang="en-US" dirty="0" err="1" smtClean="0"/>
              <a:t>glasbilo</a:t>
            </a:r>
            <a:r>
              <a:rPr lang="en-US" dirty="0" smtClean="0"/>
              <a:t> </a:t>
            </a:r>
            <a:r>
              <a:rPr lang="sl-SI" dirty="0" smtClean="0"/>
              <a:t>s strunami. </a:t>
            </a:r>
          </a:p>
          <a:p>
            <a:r>
              <a:rPr lang="en-US" dirty="0" err="1" smtClean="0"/>
              <a:t>Ima</a:t>
            </a:r>
            <a:r>
              <a:rPr lang="en-US" dirty="0" smtClean="0"/>
              <a:t> </a:t>
            </a:r>
            <a:r>
              <a:rPr lang="en-US" dirty="0"/>
              <a:t>4 do 7 </a:t>
            </a:r>
            <a:r>
              <a:rPr lang="en-US" dirty="0" err="1" smtClean="0"/>
              <a:t>strun</a:t>
            </a:r>
            <a:r>
              <a:rPr lang="sl-SI" dirty="0" smtClean="0"/>
              <a:t>.</a:t>
            </a:r>
          </a:p>
          <a:p>
            <a:r>
              <a:rPr lang="sl-SI" dirty="0" smtClean="0"/>
              <a:t>N</a:t>
            </a:r>
            <a:r>
              <a:rPr lang="en-US" dirty="0" err="1" smtClean="0"/>
              <a:t>anjo</a:t>
            </a:r>
            <a:r>
              <a:rPr lang="en-US" dirty="0" smtClean="0"/>
              <a:t> </a:t>
            </a:r>
            <a:r>
              <a:rPr lang="en-US" dirty="0" err="1" smtClean="0"/>
              <a:t>igra</a:t>
            </a:r>
            <a:r>
              <a:rPr lang="sl-SI" dirty="0" smtClean="0"/>
              <a:t>jo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prsti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s </a:t>
            </a:r>
            <a:r>
              <a:rPr lang="en-US" dirty="0" err="1"/>
              <a:t>kovinskim</a:t>
            </a:r>
            <a:r>
              <a:rPr lang="en-US" dirty="0"/>
              <a:t> </a:t>
            </a:r>
            <a:r>
              <a:rPr lang="en-US" dirty="0" err="1"/>
              <a:t>naprstnikom</a:t>
            </a:r>
            <a:r>
              <a:rPr lang="en-US" dirty="0" smtClean="0"/>
              <a:t>.</a:t>
            </a:r>
            <a:endParaRPr lang="sl-SI" dirty="0" smtClean="0"/>
          </a:p>
          <a:p>
            <a:r>
              <a:rPr lang="en-US" dirty="0" err="1" smtClean="0"/>
              <a:t>Držimo</a:t>
            </a:r>
            <a:r>
              <a:rPr lang="en-US" dirty="0" smtClean="0"/>
              <a:t> </a:t>
            </a:r>
            <a:r>
              <a:rPr lang="en-US" dirty="0"/>
              <a:t>jo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okvir</a:t>
            </a:r>
            <a:r>
              <a:rPr lang="en-US" dirty="0"/>
              <a:t>, </a:t>
            </a:r>
            <a:r>
              <a:rPr lang="en-US" dirty="0" err="1"/>
              <a:t>pritisnemo</a:t>
            </a:r>
            <a:r>
              <a:rPr lang="en-US" dirty="0"/>
              <a:t> </a:t>
            </a:r>
            <a:r>
              <a:rPr lang="en-US" dirty="0" err="1" smtClean="0"/>
              <a:t>ob</a:t>
            </a:r>
            <a:r>
              <a:rPr lang="en-US" dirty="0" smtClean="0"/>
              <a:t> </a:t>
            </a:r>
            <a:r>
              <a:rPr lang="en-US" dirty="0" err="1"/>
              <a:t>levo</a:t>
            </a:r>
            <a:r>
              <a:rPr lang="en-US" dirty="0"/>
              <a:t> </a:t>
            </a:r>
            <a:r>
              <a:rPr lang="en-US" dirty="0" err="1"/>
              <a:t>ramo</a:t>
            </a:r>
            <a:r>
              <a:rPr lang="en-US" dirty="0"/>
              <a:t>, z </a:t>
            </a:r>
            <a:r>
              <a:rPr lang="en-US" dirty="0" err="1"/>
              <a:t>desno</a:t>
            </a:r>
            <a:r>
              <a:rPr lang="en-US" dirty="0"/>
              <a:t> </a:t>
            </a:r>
            <a:r>
              <a:rPr lang="en-US" dirty="0" err="1"/>
              <a:t>roko</a:t>
            </a:r>
            <a:r>
              <a:rPr lang="en-US" dirty="0"/>
              <a:t> </a:t>
            </a:r>
            <a:r>
              <a:rPr lang="sl-SI" dirty="0" smtClean="0"/>
              <a:t>igramo</a:t>
            </a:r>
            <a:r>
              <a:rPr lang="en-US" dirty="0" smtClean="0"/>
              <a:t> </a:t>
            </a:r>
            <a:r>
              <a:rPr lang="sl-SI" dirty="0" smtClean="0"/>
              <a:t>po </a:t>
            </a:r>
            <a:r>
              <a:rPr lang="en-US" dirty="0" err="1" smtClean="0"/>
              <a:t>strun</a:t>
            </a:r>
            <a:r>
              <a:rPr lang="sl-SI" dirty="0" smtClean="0"/>
              <a:t>ah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brenkamo</a:t>
            </a:r>
            <a:r>
              <a:rPr lang="en-US" dirty="0"/>
              <a:t>. </a:t>
            </a: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000" b="1" dirty="0" smtClean="0">
                <a:ln w="12700" cmpd="sng">
                  <a:solidFill>
                    <a:srgbClr val="3737FF"/>
                  </a:solidFill>
                  <a:prstDash val="solid"/>
                </a:ln>
                <a:solidFill>
                  <a:srgbClr val="4F00C4"/>
                </a:solidFill>
              </a:rPr>
              <a:t>LIRA</a:t>
            </a:r>
            <a:endParaRPr lang="sl-SI" sz="8000" b="1" dirty="0">
              <a:ln w="12700" cmpd="sng">
                <a:solidFill>
                  <a:srgbClr val="3737FF"/>
                </a:solidFill>
                <a:prstDash val="solid"/>
              </a:ln>
              <a:solidFill>
                <a:srgbClr val="4F00C4"/>
              </a:solidFill>
            </a:endParaRPr>
          </a:p>
        </p:txBody>
      </p:sp>
      <p:pic>
        <p:nvPicPr>
          <p:cNvPr id="2052" name="Picture 4" descr="Auris Pentatonic My Little Lyre - myriad natural toys &amp; craf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17" y="1954835"/>
            <a:ext cx="4222128" cy="42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re - O Holy Nigh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" end="11277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44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4115" t="22804" r="71336" b="25219"/>
          <a:stretch/>
        </p:blipFill>
        <p:spPr>
          <a:xfrm>
            <a:off x="3636578" y="313508"/>
            <a:ext cx="5494920" cy="6544491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19600" y="2414369"/>
            <a:ext cx="1282262" cy="560059"/>
          </a:xfrm>
        </p:spPr>
        <p:txBody>
          <a:bodyPr/>
          <a:lstStyle/>
          <a:p>
            <a:r>
              <a:rPr lang="sl-SI" dirty="0" smtClean="0"/>
              <a:t>kitara</a:t>
            </a:r>
            <a:endParaRPr lang="en-US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7194331" y="2414369"/>
            <a:ext cx="1282262" cy="56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harfa</a:t>
            </a:r>
            <a:endParaRPr lang="en-US" dirty="0"/>
          </a:p>
        </p:txBody>
      </p:sp>
      <p:sp>
        <p:nvSpPr>
          <p:cNvPr id="6" name="Podnaslov 2"/>
          <p:cNvSpPr txBox="1">
            <a:spLocks/>
          </p:cNvSpPr>
          <p:nvPr/>
        </p:nvSpPr>
        <p:spPr>
          <a:xfrm>
            <a:off x="5822731" y="3328769"/>
            <a:ext cx="1282262" cy="56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citre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279</Words>
  <Application>Microsoft Office PowerPoint</Application>
  <PresentationFormat>Širokozaslonsko</PresentationFormat>
  <Paragraphs>31</Paragraphs>
  <Slides>7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PowerPointova predstavitev</vt:lpstr>
      <vt:lpstr>KITARA</vt:lpstr>
      <vt:lpstr>HARFA</vt:lpstr>
      <vt:lpstr>CITRE</vt:lpstr>
      <vt:lpstr>TAMBURICA</vt:lpstr>
      <vt:lpstr>LIRA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Robert</dc:creator>
  <cp:lastModifiedBy>OŠ Lenart 27</cp:lastModifiedBy>
  <cp:revision>10</cp:revision>
  <dcterms:created xsi:type="dcterms:W3CDTF">2020-11-26T09:52:08Z</dcterms:created>
  <dcterms:modified xsi:type="dcterms:W3CDTF">2020-12-09T18:45:39Z</dcterms:modified>
</cp:coreProperties>
</file>