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3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270E-1B3F-4A08-A73D-5DDEB3CBA1C3}" type="datetimeFigureOut">
              <a:rPr lang="sl-SI" smtClean="0"/>
              <a:t>27. 01. 2020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BEE-BEAF-43C8-A771-75149231E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863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270E-1B3F-4A08-A73D-5DDEB3CBA1C3}" type="datetimeFigureOut">
              <a:rPr lang="sl-SI" smtClean="0"/>
              <a:t>27. 01. 2020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BEE-BEAF-43C8-A771-75149231E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46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270E-1B3F-4A08-A73D-5DDEB3CBA1C3}" type="datetimeFigureOut">
              <a:rPr lang="sl-SI" smtClean="0"/>
              <a:t>27. 01. 2020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BEE-BEAF-43C8-A771-75149231E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445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270E-1B3F-4A08-A73D-5DDEB3CBA1C3}" type="datetimeFigureOut">
              <a:rPr lang="sl-SI" smtClean="0"/>
              <a:t>27. 01. 2020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BEE-BEAF-43C8-A771-75149231E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777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270E-1B3F-4A08-A73D-5DDEB3CBA1C3}" type="datetimeFigureOut">
              <a:rPr lang="sl-SI" smtClean="0"/>
              <a:t>27. 01. 2020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BEE-BEAF-43C8-A771-75149231E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6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270E-1B3F-4A08-A73D-5DDEB3CBA1C3}" type="datetimeFigureOut">
              <a:rPr lang="sl-SI" smtClean="0"/>
              <a:t>27. 01. 2020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BEE-BEAF-43C8-A771-75149231E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161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270E-1B3F-4A08-A73D-5DDEB3CBA1C3}" type="datetimeFigureOut">
              <a:rPr lang="sl-SI" smtClean="0"/>
              <a:t>27. 01. 2020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BEE-BEAF-43C8-A771-75149231E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671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270E-1B3F-4A08-A73D-5DDEB3CBA1C3}" type="datetimeFigureOut">
              <a:rPr lang="sl-SI" smtClean="0"/>
              <a:t>27. 01. 2020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BEE-BEAF-43C8-A771-75149231E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970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270E-1B3F-4A08-A73D-5DDEB3CBA1C3}" type="datetimeFigureOut">
              <a:rPr lang="sl-SI" smtClean="0"/>
              <a:t>27. 01. 2020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BEE-BEAF-43C8-A771-75149231E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05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270E-1B3F-4A08-A73D-5DDEB3CBA1C3}" type="datetimeFigureOut">
              <a:rPr lang="sl-SI" smtClean="0"/>
              <a:t>27. 01. 2020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BEE-BEAF-43C8-A771-75149231E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022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270E-1B3F-4A08-A73D-5DDEB3CBA1C3}" type="datetimeFigureOut">
              <a:rPr lang="sl-SI" smtClean="0"/>
              <a:t>27. 01. 2020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BEE-BEAF-43C8-A771-75149231E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225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9270E-1B3F-4A08-A73D-5DDEB3CBA1C3}" type="datetimeFigureOut">
              <a:rPr lang="sl-SI" smtClean="0"/>
              <a:t>27. 01. 2020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D5BEE-BEAF-43C8-A771-75149231E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795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MAŠA IN NIKA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POČITNICE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503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ODŠLI SMO DOMOV</a:t>
            </a:r>
            <a:endParaRPr lang="sl-SI" dirty="0"/>
          </a:p>
        </p:txBody>
      </p:sp>
      <p:pic>
        <p:nvPicPr>
          <p:cNvPr id="4" name="Označba mesta vsebine 3" descr="Lada Vesta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88" y="1825625"/>
            <a:ext cx="7056223" cy="4351338"/>
          </a:xfrm>
        </p:spPr>
      </p:pic>
    </p:spTree>
    <p:extLst>
      <p:ext uri="{BB962C8B-B14F-4D97-AF65-F5344CB8AC3E}">
        <p14:creationId xmlns:p14="http://schemas.microsoft.com/office/powerpoint/2010/main" val="33489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Nato pa</a:t>
            </a:r>
            <a:endParaRPr lang="sl-SI" dirty="0"/>
          </a:p>
        </p:txBody>
      </p:sp>
      <p:pic>
        <p:nvPicPr>
          <p:cNvPr id="4" name="Označba mesta vsebine 3" descr="Ledeni čaj - rooibos | Flickr - Photo Sharing!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046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ZELO SVA SE VESELILE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11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SO SE ZAČELE</a:t>
            </a:r>
            <a:endParaRPr lang="sl-SI" dirty="0"/>
          </a:p>
        </p:txBody>
      </p:sp>
      <p:pic>
        <p:nvPicPr>
          <p:cNvPr id="6" name="Označba mesta vsebine 5" descr="Družina – Wikinavedek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729706"/>
            <a:ext cx="3810000" cy="2543175"/>
          </a:xfrm>
        </p:spPr>
      </p:pic>
    </p:spTree>
    <p:extLst>
      <p:ext uri="{BB962C8B-B14F-4D97-AF65-F5344CB8AC3E}">
        <p14:creationId xmlns:p14="http://schemas.microsoft.com/office/powerpoint/2010/main" val="21283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Označba mesta vsebine 3" descr="Senzacionalni leteći divovi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21" y="1825625"/>
            <a:ext cx="8319957" cy="4351338"/>
          </a:xfrm>
        </p:spPr>
      </p:pic>
    </p:spTree>
    <p:extLst>
      <p:ext uri="{BB962C8B-B14F-4D97-AF65-F5344CB8AC3E}">
        <p14:creationId xmlns:p14="http://schemas.microsoft.com/office/powerpoint/2010/main" val="12770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BILE SMO V ŽIVALSKEM VRTU</a:t>
            </a:r>
            <a:endParaRPr lang="sl-SI" dirty="0"/>
          </a:p>
        </p:txBody>
      </p:sp>
      <p:pic>
        <p:nvPicPr>
          <p:cNvPr id="4" name="Označba mesta vsebine 3" descr="Medvedi - Wikipedija, prosta enciklopedij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71" y="1825625"/>
            <a:ext cx="6568057" cy="4351338"/>
          </a:xfrm>
        </p:spPr>
      </p:pic>
    </p:spTree>
    <p:extLst>
      <p:ext uri="{BB962C8B-B14F-4D97-AF65-F5344CB8AC3E}">
        <p14:creationId xmlns:p14="http://schemas.microsoft.com/office/powerpoint/2010/main" val="29433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NAJINA MALICA</a:t>
            </a:r>
            <a:endParaRPr lang="sl-SI" dirty="0"/>
          </a:p>
        </p:txBody>
      </p:sp>
      <p:pic>
        <p:nvPicPr>
          <p:cNvPr id="4" name="Označba mesta vsebine 3" descr="Jabolko - Wikipedija, prosta enciklopedij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16" y="1825625"/>
            <a:ext cx="6524967" cy="4351338"/>
          </a:xfrm>
        </p:spPr>
      </p:pic>
    </p:spTree>
    <p:extLst>
      <p:ext uri="{BB962C8B-B14F-4D97-AF65-F5344CB8AC3E}">
        <p14:creationId xmlns:p14="http://schemas.microsoft.com/office/powerpoint/2010/main" val="18713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NATO SMO ODŠLI NA MORJE</a:t>
            </a:r>
            <a:endParaRPr lang="sl-SI" dirty="0"/>
          </a:p>
        </p:txBody>
      </p:sp>
      <p:pic>
        <p:nvPicPr>
          <p:cNvPr id="4" name="Označba mesta vsebine 3" descr="Attēls:Plaža sv. Ivan u uvali Žanja.jpg — Vikipēdij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8675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 NIKO SVA SE IGRALE NA TRAVNIKU</a:t>
            </a:r>
            <a:endParaRPr lang="sl-SI" dirty="0"/>
          </a:p>
        </p:txBody>
      </p:sp>
      <p:pic>
        <p:nvPicPr>
          <p:cNvPr id="4" name="Označba mesta vsebine 3" descr="La pradera del Amor - Falsaria.com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583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NATO SMO ODŠLI NA SLADOLED</a:t>
            </a:r>
            <a:endParaRPr lang="sl-SI" dirty="0"/>
          </a:p>
        </p:txBody>
      </p:sp>
      <p:pic>
        <p:nvPicPr>
          <p:cNvPr id="4" name="Označba mesta vsebine 3" descr="La cuisine creative: Sladoled od vanile - osnovni recep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1833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42</Words>
  <Application>Microsoft Office PowerPoint</Application>
  <PresentationFormat>Širokozaslonsko</PresentationFormat>
  <Paragraphs>12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MAŠA IN NIKA</vt:lpstr>
      <vt:lpstr>PowerPointova predstavitev</vt:lpstr>
      <vt:lpstr>KAKO SO SE ZAČELE</vt:lpstr>
      <vt:lpstr> </vt:lpstr>
      <vt:lpstr>BILE SMO V ŽIVALSKEM VRTU</vt:lpstr>
      <vt:lpstr>NAJINA MALICA</vt:lpstr>
      <vt:lpstr>NATO SMO ODŠLI NA MORJE</vt:lpstr>
      <vt:lpstr>Z NIKO SVA SE IGRALE NA TRAVNIKU</vt:lpstr>
      <vt:lpstr>NATO SMO ODŠLI NA SLADOLED</vt:lpstr>
      <vt:lpstr>ODŠLI SMO DOMOV</vt:lpstr>
      <vt:lpstr>Nato pa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Naroslovje</dc:title>
  <dc:creator>Skrbnik</dc:creator>
  <cp:lastModifiedBy>Skrbnik</cp:lastModifiedBy>
  <cp:revision>6</cp:revision>
  <dcterms:created xsi:type="dcterms:W3CDTF">2019-11-11T12:05:25Z</dcterms:created>
  <dcterms:modified xsi:type="dcterms:W3CDTF">2020-01-27T12:21:03Z</dcterms:modified>
</cp:coreProperties>
</file>