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77" r:id="rId4"/>
    <p:sldId id="278" r:id="rId5"/>
    <p:sldId id="279" r:id="rId6"/>
    <p:sldId id="280" r:id="rId7"/>
    <p:sldId id="281" r:id="rId8"/>
    <p:sldId id="282" r:id="rId9"/>
    <p:sldId id="322" r:id="rId10"/>
    <p:sldId id="323" r:id="rId11"/>
    <p:sldId id="283" r:id="rId12"/>
    <p:sldId id="284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89CF0-DBB5-C994-C3F3-390EBDAFB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B324BAF-4DBC-3481-69C4-7F1CC2A34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7AE4BF3-1B28-6036-BC13-BCE4FAD1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33B906-20E5-4B72-0590-B2928287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F58C95-F93B-A96D-63CE-B5A8FE85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2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2BEA09-12CF-1315-18A7-9539381A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7F08798-60AF-2826-CBA9-5E7087398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4CE732-2F69-9893-7139-8C7D3CC2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B72F10-A7F8-3E1F-6493-F24C4EC3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4AD80B-9A12-5BC8-DFA9-84C7A07F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91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9496D7C-AF15-15E9-018A-1A35EAAF9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5F4D6DF-321C-E48E-10CB-5BFE3FE67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0C5218E-E66F-26DF-EA00-F8A68E0C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269DA2-C85F-30F4-9594-D17C2DD9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494259-F22D-B086-F76E-60240212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40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945-D8A3-4A88-8FBA-069833CD3301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0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A334-0F5B-42B8-9623-DA697D33B75D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4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048-7CD5-4C6F-B1CE-06594BE023D1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4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FDB9-B53E-4272-BFB8-64ED9352636D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3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145B-7C5D-45C8-9901-2286948D44CD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34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8100-F410-44EF-83E8-1A7FBD2F3FB0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1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DF45-E727-4FF7-AA98-47EC9830BE4A}" type="datetime1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7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9A27-1CCD-46B7-A502-1B2C38EDEC04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CD9DA-3645-98C7-87D3-C99A1D0D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89A45D-D243-0BD5-5A6E-817C4920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D271BB-C0B6-6D1F-0AA5-86C435E8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F646D19-9037-F746-E298-E8F0666F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0B840C-77FC-3B56-EDCB-DA675D94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459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F7FB-842E-4D51-8052-2A5BAD58138A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49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005-AEA8-494A-A35A-66CEB29BE141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5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D3EB-731F-4BA3-AADC-196AF1017D00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0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C0BEF3-66C9-B934-A487-BF5EFA9A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A26C58D-2503-B669-9714-891BA6B4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F7E05E-5662-531C-057C-9E4062A6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AB6375-22D3-EC3F-ED2E-0F47278C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1C18A2-FC68-2036-646A-C9953CE9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864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6C13E3-8274-A3A5-F358-9F6AD708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77D8D9-8F1F-4DB5-DBEE-6855EC24C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0348C00-1AB9-CCDF-EA89-E9E4F7906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04D8BE9-1AB5-6248-5718-64BEB1D0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60FEF93-F2EE-677F-763B-F5A8C614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3E0F325-400A-BF39-0575-4E975541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41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723A5-F513-6F4A-4F15-3657D533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E8A35BF-5C7D-DB25-FDE1-4273FE77F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7A9094C-9945-6FB8-8D34-A78A3FE42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4D9ECFC-B2DD-A91E-9762-01D1D6976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4D3BAC7-950D-80A5-6377-102F7F7CD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3E8E8CE-C273-68ED-C829-C67E6C0F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4AECEF3-7773-69C8-3BF5-EF95B417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77F12C4-8C72-AD96-EF74-B558EE94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54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030800-FA9A-BD6A-1018-896D3195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9DD1870-5E62-A5F0-654D-0BCD381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070841A-467A-67A4-CB33-B1B79077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DFAE36A-E75E-DD47-32D2-8CA299D3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533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748F43C-EBE2-7D5F-8AA9-C5648FF0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A2C6E1F-8B56-3F5E-4A7F-82248439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C0F0130-29BC-0754-AAC1-E50F2EFA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05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23ABA8-7997-8347-0452-0F02652A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1D8EF6-0D85-29CC-06F9-361E85EA1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99FB04C-A6F2-F364-3778-D5F89DEF9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7239662-C116-B1E5-A21A-B010CD91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F4BDB65-09B8-07A0-63B4-BF270BCE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EBE4E69-F893-4725-FCC9-22037063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72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95D428-0D02-9DD2-DC95-C15518A0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A4D0148-881B-E38C-210C-9070D2C2F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059E536-0437-CB97-F84D-A772F3AA3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DB94489-FF30-D85B-0408-0403E359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2E239FC-DB2E-0DA8-3599-F666478C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CA0595-414D-AA60-97ED-FB561AB4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366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0AF56F3-378E-0370-6488-87B5498E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32726E9-77E8-3B31-2080-C64A4E01A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3AB678-29AD-661B-FCA5-00E9E4C00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2F473E3-3874-86DD-1AF1-48122F07A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CEB35B-EB4C-4FC1-8D49-A58859955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46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3B9AA2C4-B410-4A2E-91C8-4B91FA95D17F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B94C-2292-B0D1-1B8D-3E5DA073E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4341D8-1208-09D5-B41B-2CEA945F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Zavihek RISANJE</a:t>
            </a:r>
          </a:p>
        </p:txBody>
      </p:sp>
      <p:sp>
        <p:nvSpPr>
          <p:cNvPr id="9" name="Desni zaviti oklepaj 8">
            <a:extLst>
              <a:ext uri="{FF2B5EF4-FFF2-40B4-BE49-F238E27FC236}">
                <a16:creationId xmlns:a16="http://schemas.microsoft.com/office/drawing/2014/main" id="{B2154F38-86E4-7333-85B2-D3F0456C0C8C}"/>
              </a:ext>
            </a:extLst>
          </p:cNvPr>
          <p:cNvSpPr/>
          <p:nvPr/>
        </p:nvSpPr>
        <p:spPr>
          <a:xfrm rot="5400000">
            <a:off x="4740047" y="-1463447"/>
            <a:ext cx="2613586" cy="987159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CB406D72-8A19-5AB9-E0AD-343F985510B5}"/>
              </a:ext>
            </a:extLst>
          </p:cNvPr>
          <p:cNvSpPr txBox="1">
            <a:spLocks/>
          </p:cNvSpPr>
          <p:nvPr/>
        </p:nvSpPr>
        <p:spPr>
          <a:xfrm>
            <a:off x="5009535" y="4753107"/>
            <a:ext cx="5707626" cy="3910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Zavihek RISANJE</a:t>
            </a:r>
          </a:p>
        </p:txBody>
      </p:sp>
      <p:pic>
        <p:nvPicPr>
          <p:cNvPr id="5" name="Slika 4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89AD180D-8535-883C-9FAE-AED9FD52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08" r="20968" b="79498"/>
          <a:stretch>
            <a:fillRect/>
          </a:stretch>
        </p:blipFill>
        <p:spPr>
          <a:xfrm>
            <a:off x="1209367" y="2260834"/>
            <a:ext cx="9635613" cy="973394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3849ED2-599F-DA64-975B-623EB9848C24}"/>
              </a:ext>
            </a:extLst>
          </p:cNvPr>
          <p:cNvSpPr txBox="1"/>
          <p:nvPr/>
        </p:nvSpPr>
        <p:spPr>
          <a:xfrm>
            <a:off x="2878393" y="2168753"/>
            <a:ext cx="592394" cy="3354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29DB2581-75FC-927C-1123-446C265C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BC079EC-7867-B280-5409-DE8400D9B010}"/>
              </a:ext>
            </a:extLst>
          </p:cNvPr>
          <p:cNvSpPr txBox="1"/>
          <p:nvPr/>
        </p:nvSpPr>
        <p:spPr>
          <a:xfrm>
            <a:off x="0" y="5244147"/>
            <a:ext cx="3279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Zavihek ponuja: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Orodja za risanje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Šablone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Oblikovanje ozadja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Pretvorbe </a:t>
            </a:r>
          </a:p>
        </p:txBody>
      </p:sp>
    </p:spTree>
    <p:extLst>
      <p:ext uri="{BB962C8B-B14F-4D97-AF65-F5344CB8AC3E}">
        <p14:creationId xmlns:p14="http://schemas.microsoft.com/office/powerpoint/2010/main" val="245403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64F85-5E6B-1529-EA35-33B9E3E6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593E45-CC01-05DE-1613-F513F117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9334"/>
            <a:ext cx="10972800" cy="1325563"/>
          </a:xfrm>
        </p:spPr>
        <p:txBody>
          <a:bodyPr>
            <a:normAutofit/>
          </a:bodyPr>
          <a:lstStyle/>
          <a:p>
            <a:r>
              <a:rPr lang="sl-SI" b="1" dirty="0">
                <a:latin typeface="Aptos" panose="020B0004020202020204" pitchFamily="34" charset="0"/>
              </a:rPr>
              <a:t>Razdelek SPROTNE OPOMBE</a:t>
            </a:r>
          </a:p>
        </p:txBody>
      </p:sp>
      <p:pic>
        <p:nvPicPr>
          <p:cNvPr id="3" name="Slika 2" descr="Slika, ki vsebuje besede posnetek zaslona, besedilo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E863119F-ACA0-5422-EE3F-00F007B915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5735" r="50178" b="78494"/>
          <a:stretch>
            <a:fillRect/>
          </a:stretch>
        </p:blipFill>
        <p:spPr>
          <a:xfrm>
            <a:off x="474219" y="1861240"/>
            <a:ext cx="8555390" cy="1629097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9C23328-39DD-EB28-503B-13D47D5EB7F0}"/>
              </a:ext>
            </a:extLst>
          </p:cNvPr>
          <p:cNvSpPr txBox="1"/>
          <p:nvPr/>
        </p:nvSpPr>
        <p:spPr>
          <a:xfrm>
            <a:off x="2703493" y="2216905"/>
            <a:ext cx="3426272" cy="112248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DD8C6B8-44DC-5C7D-344D-68B8A6E7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433A6BD-178E-9277-6621-29DC72CDD7A3}"/>
              </a:ext>
            </a:extLst>
          </p:cNvPr>
          <p:cNvSpPr txBox="1"/>
          <p:nvPr/>
        </p:nvSpPr>
        <p:spPr>
          <a:xfrm>
            <a:off x="33765" y="357444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Sprotne opombe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so kratka pojasnila ali navedbe virov, ki se pojavijo na dnu strani.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8C47060-6AB1-2A39-9B6C-BB43090523D2}"/>
              </a:ext>
            </a:extLst>
          </p:cNvPr>
          <p:cNvSpPr txBox="1"/>
          <p:nvPr/>
        </p:nvSpPr>
        <p:spPr>
          <a:xfrm>
            <a:off x="4970856" y="4220777"/>
            <a:ext cx="71873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Postavimo miško za besedo ali stavek, kjer želimo opombo.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Kliknemo na zavihek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Sklici.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Izberemo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Vstavi sprotno opombo.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Word nas premakne na dno strani, kjer napišemo besedilo opombe.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Word sam vstavi številko v besedilu in enako številko pri opombi spodaj.</a:t>
            </a:r>
          </a:p>
        </p:txBody>
      </p:sp>
    </p:spTree>
    <p:extLst>
      <p:ext uri="{BB962C8B-B14F-4D97-AF65-F5344CB8AC3E}">
        <p14:creationId xmlns:p14="http://schemas.microsoft.com/office/powerpoint/2010/main" val="372508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C2E65-27E0-B8A1-647B-E7241B629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F9856D-A7B5-821C-147C-9D7A43AD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Zavihek POŠILJANJE</a:t>
            </a:r>
          </a:p>
        </p:txBody>
      </p:sp>
      <p:sp>
        <p:nvSpPr>
          <p:cNvPr id="9" name="Desni zaviti oklepaj 8">
            <a:extLst>
              <a:ext uri="{FF2B5EF4-FFF2-40B4-BE49-F238E27FC236}">
                <a16:creationId xmlns:a16="http://schemas.microsoft.com/office/drawing/2014/main" id="{EF1768A8-FDBB-11BE-75E0-27D850615373}"/>
              </a:ext>
            </a:extLst>
          </p:cNvPr>
          <p:cNvSpPr/>
          <p:nvPr/>
        </p:nvSpPr>
        <p:spPr>
          <a:xfrm rot="5400000">
            <a:off x="4789208" y="-1408753"/>
            <a:ext cx="2613586" cy="11974017"/>
          </a:xfrm>
          <a:prstGeom prst="rightBrace">
            <a:avLst>
              <a:gd name="adj1" fmla="val 3819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06B63453-552F-9C8D-EF0C-586EED5CCF22}"/>
              </a:ext>
            </a:extLst>
          </p:cNvPr>
          <p:cNvSpPr txBox="1">
            <a:spLocks/>
          </p:cNvSpPr>
          <p:nvPr/>
        </p:nvSpPr>
        <p:spPr>
          <a:xfrm>
            <a:off x="4891548" y="5885049"/>
            <a:ext cx="5707626" cy="3910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Zavihek POŠILJANJE</a:t>
            </a:r>
          </a:p>
        </p:txBody>
      </p:sp>
      <p:pic>
        <p:nvPicPr>
          <p:cNvPr id="5" name="Slika 4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BD161D99-5208-3A3B-D262-B6E309C3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46" r="28871" b="79355"/>
          <a:stretch>
            <a:fillRect/>
          </a:stretch>
        </p:blipFill>
        <p:spPr>
          <a:xfrm>
            <a:off x="108992" y="2921885"/>
            <a:ext cx="11974016" cy="1325562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8BF170F-D7FF-5B11-5478-79FFF6C14637}"/>
              </a:ext>
            </a:extLst>
          </p:cNvPr>
          <p:cNvSpPr txBox="1"/>
          <p:nvPr/>
        </p:nvSpPr>
        <p:spPr>
          <a:xfrm>
            <a:off x="5222773" y="2825376"/>
            <a:ext cx="774904" cy="3354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09DA5A6-4520-AAC1-C8A7-C85D88F4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7B6ACD3-EB4A-9977-9740-9E3530B4F346}"/>
              </a:ext>
            </a:extLst>
          </p:cNvPr>
          <p:cNvSpPr txBox="1"/>
          <p:nvPr/>
        </p:nvSpPr>
        <p:spPr>
          <a:xfrm>
            <a:off x="0" y="5380672"/>
            <a:ext cx="42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Zavihek ponuja: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Ustvarjanje ovojnic, nalepk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Spajanje dokumentov</a:t>
            </a:r>
          </a:p>
        </p:txBody>
      </p:sp>
    </p:spTree>
    <p:extLst>
      <p:ext uri="{BB962C8B-B14F-4D97-AF65-F5344CB8AC3E}">
        <p14:creationId xmlns:p14="http://schemas.microsoft.com/office/powerpoint/2010/main" val="351604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17A74-BAA6-C7AE-F645-DDF64D31C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D5CE9-B456-217A-702B-4D6C0A8B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Zavihek NAČRT</a:t>
            </a:r>
          </a:p>
        </p:txBody>
      </p:sp>
      <p:sp>
        <p:nvSpPr>
          <p:cNvPr id="9" name="Desni zaviti oklepaj 8">
            <a:extLst>
              <a:ext uri="{FF2B5EF4-FFF2-40B4-BE49-F238E27FC236}">
                <a16:creationId xmlns:a16="http://schemas.microsoft.com/office/drawing/2014/main" id="{497F853C-161D-A587-D5B2-02D39B1BAF20}"/>
              </a:ext>
            </a:extLst>
          </p:cNvPr>
          <p:cNvSpPr/>
          <p:nvPr/>
        </p:nvSpPr>
        <p:spPr>
          <a:xfrm rot="5400000">
            <a:off x="4768314" y="-1987372"/>
            <a:ext cx="2613586" cy="11417709"/>
          </a:xfrm>
          <a:prstGeom prst="rightBrace">
            <a:avLst>
              <a:gd name="adj1" fmla="val 269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1BB15750-CA75-D20A-E6E5-27BA73B11544}"/>
              </a:ext>
            </a:extLst>
          </p:cNvPr>
          <p:cNvSpPr txBox="1">
            <a:spLocks/>
          </p:cNvSpPr>
          <p:nvPr/>
        </p:nvSpPr>
        <p:spPr>
          <a:xfrm>
            <a:off x="5032887" y="5028276"/>
            <a:ext cx="5707626" cy="3910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Zavihek NAČRT</a:t>
            </a:r>
          </a:p>
        </p:txBody>
      </p:sp>
      <p:pic>
        <p:nvPicPr>
          <p:cNvPr id="4" name="Slika 3" descr="Slika, ki vsebuje besede besedilo, programska oprema, računalnik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DFB54E99-1842-7614-8C1E-A9C0E49E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51" r="6694" b="79598"/>
          <a:stretch>
            <a:fillRect/>
          </a:stretch>
        </p:blipFill>
        <p:spPr>
          <a:xfrm>
            <a:off x="408038" y="2472302"/>
            <a:ext cx="11375923" cy="95669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292D787-2E35-124C-8EC0-F0F5749FB850}"/>
              </a:ext>
            </a:extLst>
          </p:cNvPr>
          <p:cNvSpPr txBox="1"/>
          <p:nvPr/>
        </p:nvSpPr>
        <p:spPr>
          <a:xfrm>
            <a:off x="2583425" y="2391889"/>
            <a:ext cx="484239" cy="3354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99A4A2A5-2930-F0AD-BBD8-7EDAE67A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3F9275D-4C39-B74F-C43E-85BFFBD92AA4}"/>
              </a:ext>
            </a:extLst>
          </p:cNvPr>
          <p:cNvSpPr txBox="1"/>
          <p:nvPr/>
        </p:nvSpPr>
        <p:spPr>
          <a:xfrm>
            <a:off x="0" y="5380672"/>
            <a:ext cx="4225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Zavihek ponuja: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Številne sloge za oblikovanje dokumenta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Različne teme barv in pisave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Vodni žig, barve strani, obrobe strani</a:t>
            </a:r>
          </a:p>
        </p:txBody>
      </p:sp>
    </p:spTree>
    <p:extLst>
      <p:ext uri="{BB962C8B-B14F-4D97-AF65-F5344CB8AC3E}">
        <p14:creationId xmlns:p14="http://schemas.microsoft.com/office/powerpoint/2010/main" val="276508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78F66-38D0-1D8D-FA68-9494D6D66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327C96-F128-9442-B2AC-6A9E8FDD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Zavihek POSTAVITEV</a:t>
            </a:r>
          </a:p>
        </p:txBody>
      </p:sp>
      <p:sp>
        <p:nvSpPr>
          <p:cNvPr id="9" name="Desni zaviti oklepaj 8">
            <a:extLst>
              <a:ext uri="{FF2B5EF4-FFF2-40B4-BE49-F238E27FC236}">
                <a16:creationId xmlns:a16="http://schemas.microsoft.com/office/drawing/2014/main" id="{90191274-623C-A95B-D5FC-348DD27CFD44}"/>
              </a:ext>
            </a:extLst>
          </p:cNvPr>
          <p:cNvSpPr/>
          <p:nvPr/>
        </p:nvSpPr>
        <p:spPr>
          <a:xfrm rot="5400000">
            <a:off x="4508988" y="73874"/>
            <a:ext cx="2613586" cy="8091948"/>
          </a:xfrm>
          <a:prstGeom prst="rightBrace">
            <a:avLst>
              <a:gd name="adj1" fmla="val 3442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590EAB93-91A4-BD55-E154-7901FEEBFE95}"/>
              </a:ext>
            </a:extLst>
          </p:cNvPr>
          <p:cNvSpPr txBox="1">
            <a:spLocks/>
          </p:cNvSpPr>
          <p:nvPr/>
        </p:nvSpPr>
        <p:spPr>
          <a:xfrm>
            <a:off x="4564010" y="5484560"/>
            <a:ext cx="5707626" cy="3910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Zavihek POSTAVITEV</a:t>
            </a:r>
          </a:p>
        </p:txBody>
      </p:sp>
      <p:pic>
        <p:nvPicPr>
          <p:cNvPr id="5" name="Slika 4" descr="Slika, ki vsebuje besede besedilo, posnetek zaslona, programska oprema, računalnik&#10;&#10;Vsebina, ustvarjena z UI, morda ni pravilna.">
            <a:extLst>
              <a:ext uri="{FF2B5EF4-FFF2-40B4-BE49-F238E27FC236}">
                <a16:creationId xmlns:a16="http://schemas.microsoft.com/office/drawing/2014/main" id="{130F632D-D03F-8C03-04C0-8F33EE6C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77" r="33629" b="79355"/>
          <a:stretch>
            <a:fillRect/>
          </a:stretch>
        </p:blipFill>
        <p:spPr>
          <a:xfrm>
            <a:off x="1769807" y="2559622"/>
            <a:ext cx="8091948" cy="108135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561A186-1D41-7430-7310-043CA6D38F02}"/>
              </a:ext>
            </a:extLst>
          </p:cNvPr>
          <p:cNvSpPr txBox="1"/>
          <p:nvPr/>
        </p:nvSpPr>
        <p:spPr>
          <a:xfrm>
            <a:off x="4408537" y="2539416"/>
            <a:ext cx="664908" cy="3354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F03CCE33-45CA-9E91-03AD-0399BAC6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0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1194A-E064-5798-AC8A-285F6388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FC0EA7-070C-AFA0-CFA2-A6039BD2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latin typeface="Aptos" panose="020B0004020202020204" pitchFamily="34" charset="0"/>
              </a:rPr>
              <a:t>Razdelek PRIPRAVA STRANI</a:t>
            </a:r>
          </a:p>
        </p:txBody>
      </p:sp>
      <p:pic>
        <p:nvPicPr>
          <p:cNvPr id="4" name="Slika 3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030DE61B-E61F-1FAF-10C0-291568F4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35" r="58065" b="79355"/>
          <a:stretch>
            <a:fillRect/>
          </a:stretch>
        </p:blipFill>
        <p:spPr>
          <a:xfrm>
            <a:off x="1101106" y="2603539"/>
            <a:ext cx="9989787" cy="199795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9BC0CD3-89CA-FC45-D798-758D8AC69CDC}"/>
              </a:ext>
            </a:extLst>
          </p:cNvPr>
          <p:cNvSpPr txBox="1"/>
          <p:nvPr/>
        </p:nvSpPr>
        <p:spPr>
          <a:xfrm>
            <a:off x="1179872" y="3102289"/>
            <a:ext cx="5447069" cy="14301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C3A2ABA-C0CB-F423-8503-DA802D2C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5399AC3E-1CE2-803E-1D76-C2D29AFF45F2}"/>
              </a:ext>
            </a:extLst>
          </p:cNvPr>
          <p:cNvCxnSpPr>
            <a:cxnSpLocks/>
          </p:cNvCxnSpPr>
          <p:nvPr/>
        </p:nvCxnSpPr>
        <p:spPr>
          <a:xfrm>
            <a:off x="1716338" y="3941688"/>
            <a:ext cx="0" cy="8367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67970F4-3891-FF44-B494-F39901A5C525}"/>
              </a:ext>
            </a:extLst>
          </p:cNvPr>
          <p:cNvSpPr txBox="1"/>
          <p:nvPr/>
        </p:nvSpPr>
        <p:spPr>
          <a:xfrm>
            <a:off x="609600" y="4730915"/>
            <a:ext cx="232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Prilagajanje robov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C9FF1A23-D383-BFE1-84A4-A97B843EDF47}"/>
              </a:ext>
            </a:extLst>
          </p:cNvPr>
          <p:cNvCxnSpPr>
            <a:cxnSpLocks/>
          </p:cNvCxnSpPr>
          <p:nvPr/>
        </p:nvCxnSpPr>
        <p:spPr>
          <a:xfrm>
            <a:off x="2724144" y="3941688"/>
            <a:ext cx="0" cy="1510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5BA8E12-E7D6-3ED1-4193-A37DEBC443E1}"/>
              </a:ext>
            </a:extLst>
          </p:cNvPr>
          <p:cNvSpPr txBox="1"/>
          <p:nvPr/>
        </p:nvSpPr>
        <p:spPr>
          <a:xfrm>
            <a:off x="1573730" y="5581405"/>
            <a:ext cx="232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Usmerjenost strani (pokončno/ležeče)</a:t>
            </a:r>
          </a:p>
        </p:txBody>
      </p: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2878E3FA-AD8D-4778-1A28-240EE0D7668F}"/>
              </a:ext>
            </a:extLst>
          </p:cNvPr>
          <p:cNvCxnSpPr>
            <a:cxnSpLocks/>
          </p:cNvCxnSpPr>
          <p:nvPr/>
        </p:nvCxnSpPr>
        <p:spPr>
          <a:xfrm>
            <a:off x="3554508" y="4017887"/>
            <a:ext cx="701010" cy="1193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F9573A2-216D-AF3C-3B61-93970919397B}"/>
              </a:ext>
            </a:extLst>
          </p:cNvPr>
          <p:cNvSpPr txBox="1"/>
          <p:nvPr/>
        </p:nvSpPr>
        <p:spPr>
          <a:xfrm>
            <a:off x="3127245" y="5156160"/>
            <a:ext cx="296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Velikost strani (A4, A5 …) </a:t>
            </a:r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A0277882-8BC7-849E-C0E3-D741E6430559}"/>
              </a:ext>
            </a:extLst>
          </p:cNvPr>
          <p:cNvCxnSpPr>
            <a:cxnSpLocks/>
          </p:cNvCxnSpPr>
          <p:nvPr/>
        </p:nvCxnSpPr>
        <p:spPr>
          <a:xfrm>
            <a:off x="4433016" y="4118647"/>
            <a:ext cx="2272691" cy="1203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E9AB9305-F36E-90E6-79E8-B8D05691A092}"/>
              </a:ext>
            </a:extLst>
          </p:cNvPr>
          <p:cNvSpPr txBox="1"/>
          <p:nvPr/>
        </p:nvSpPr>
        <p:spPr>
          <a:xfrm>
            <a:off x="5870373" y="5282360"/>
            <a:ext cx="280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Delitev strani na stolpce</a:t>
            </a:r>
          </a:p>
        </p:txBody>
      </p: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53151027-390E-2DA2-AE6C-E724A4E1A774}"/>
              </a:ext>
            </a:extLst>
          </p:cNvPr>
          <p:cNvCxnSpPr>
            <a:cxnSpLocks/>
          </p:cNvCxnSpPr>
          <p:nvPr/>
        </p:nvCxnSpPr>
        <p:spPr>
          <a:xfrm flipV="1">
            <a:off x="5645968" y="2324362"/>
            <a:ext cx="1625243" cy="922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A3F1C645-DB0A-4354-6196-3AD7A31D7F5C}"/>
              </a:ext>
            </a:extLst>
          </p:cNvPr>
          <p:cNvSpPr txBox="1"/>
          <p:nvPr/>
        </p:nvSpPr>
        <p:spPr>
          <a:xfrm>
            <a:off x="6705706" y="1982822"/>
            <a:ext cx="268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Prelomi strani/odsekov</a:t>
            </a:r>
          </a:p>
        </p:txBody>
      </p:sp>
    </p:spTree>
    <p:extLst>
      <p:ext uri="{BB962C8B-B14F-4D97-AF65-F5344CB8AC3E}">
        <p14:creationId xmlns:p14="http://schemas.microsoft.com/office/powerpoint/2010/main" val="32840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E7693-21D4-E6DB-D176-C4C52F7AB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E93CD8-55A9-CA69-BD45-BACE9AF7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latin typeface="Aptos" panose="020B0004020202020204" pitchFamily="34" charset="0"/>
              </a:rPr>
              <a:t>Razdelek ODSTAVEK</a:t>
            </a:r>
          </a:p>
        </p:txBody>
      </p:sp>
      <p:pic>
        <p:nvPicPr>
          <p:cNvPr id="4" name="Slika 3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E1917F3F-9950-1EC4-140F-AB766656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35" r="58065" b="79355"/>
          <a:stretch>
            <a:fillRect/>
          </a:stretch>
        </p:blipFill>
        <p:spPr>
          <a:xfrm>
            <a:off x="1022341" y="2642613"/>
            <a:ext cx="9989787" cy="199795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76C97E1-4874-5807-9EBA-DBCC1A884804}"/>
              </a:ext>
            </a:extLst>
          </p:cNvPr>
          <p:cNvSpPr txBox="1"/>
          <p:nvPr/>
        </p:nvSpPr>
        <p:spPr>
          <a:xfrm>
            <a:off x="6587614" y="3210189"/>
            <a:ext cx="4424514" cy="14301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DA98A4F6-D77F-78D4-9086-37DB90E2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F83FD70-4A70-755C-B381-FA9EF790E0AC}"/>
              </a:ext>
            </a:extLst>
          </p:cNvPr>
          <p:cNvSpPr txBox="1"/>
          <p:nvPr/>
        </p:nvSpPr>
        <p:spPr>
          <a:xfrm>
            <a:off x="6587614" y="4838560"/>
            <a:ext cx="44245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Zamik in razmik odstavkov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(glej zavihek Osnovno – razdelek odstavek)</a:t>
            </a:r>
          </a:p>
        </p:txBody>
      </p:sp>
    </p:spTree>
    <p:extLst>
      <p:ext uri="{BB962C8B-B14F-4D97-AF65-F5344CB8AC3E}">
        <p14:creationId xmlns:p14="http://schemas.microsoft.com/office/powerpoint/2010/main" val="171342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D51A4-6346-6BAF-F3E2-5F340B89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6BA250-CCFA-8D2A-5B91-A8D5B5E1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Zavihek SKLICI</a:t>
            </a:r>
          </a:p>
        </p:txBody>
      </p:sp>
      <p:sp>
        <p:nvSpPr>
          <p:cNvPr id="9" name="Desni zaviti oklepaj 8">
            <a:extLst>
              <a:ext uri="{FF2B5EF4-FFF2-40B4-BE49-F238E27FC236}">
                <a16:creationId xmlns:a16="http://schemas.microsoft.com/office/drawing/2014/main" id="{33EF8D06-5000-4351-769C-EB08AA45CD24}"/>
              </a:ext>
            </a:extLst>
          </p:cNvPr>
          <p:cNvSpPr/>
          <p:nvPr/>
        </p:nvSpPr>
        <p:spPr>
          <a:xfrm rot="5400000">
            <a:off x="4789206" y="-655931"/>
            <a:ext cx="2613586" cy="1063850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0789617A-52C2-DB5A-A870-B79A356B4710}"/>
              </a:ext>
            </a:extLst>
          </p:cNvPr>
          <p:cNvSpPr txBox="1">
            <a:spLocks/>
          </p:cNvSpPr>
          <p:nvPr/>
        </p:nvSpPr>
        <p:spPr>
          <a:xfrm>
            <a:off x="5150874" y="5967718"/>
            <a:ext cx="5707626" cy="3910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Zavihek SKLICI</a:t>
            </a:r>
          </a:p>
        </p:txBody>
      </p:sp>
      <p:pic>
        <p:nvPicPr>
          <p:cNvPr id="4" name="Slika 3" descr="Slika, ki vsebuje besede posnetek zaslona, besedilo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F6DEC5D7-A1A2-F6B7-39A8-4E18C803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35" r="12742" b="78494"/>
          <a:stretch>
            <a:fillRect/>
          </a:stretch>
        </p:blipFill>
        <p:spPr>
          <a:xfrm>
            <a:off x="776748" y="3167723"/>
            <a:ext cx="10638503" cy="1081549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86DB04A-53E6-5B71-16B6-9F994E25274F}"/>
              </a:ext>
            </a:extLst>
          </p:cNvPr>
          <p:cNvSpPr txBox="1"/>
          <p:nvPr/>
        </p:nvSpPr>
        <p:spPr>
          <a:xfrm>
            <a:off x="3993740" y="3105601"/>
            <a:ext cx="509434" cy="3354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AF0A1D42-C822-3FE5-A702-C1AB2256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4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80741-5A2A-6A4B-D739-EB47E894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CDC30B-3DC4-13F8-63CE-F237BA83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latin typeface="Aptos" panose="020B0004020202020204" pitchFamily="34" charset="0"/>
              </a:rPr>
              <a:t>Razdelek KAZALO VSEBINE</a:t>
            </a:r>
          </a:p>
        </p:txBody>
      </p:sp>
      <p:pic>
        <p:nvPicPr>
          <p:cNvPr id="3" name="Slika 2" descr="Slika, ki vsebuje besede posnetek zaslona, besedilo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20FC3FEB-959E-9C8A-DF8A-AA0A34F4AB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35" r="66431" b="78494"/>
          <a:stretch>
            <a:fillRect/>
          </a:stretch>
        </p:blipFill>
        <p:spPr>
          <a:xfrm>
            <a:off x="3440407" y="2439917"/>
            <a:ext cx="6013341" cy="1699435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F5DEE44-D656-DC3F-627E-FF4620729F38}"/>
              </a:ext>
            </a:extLst>
          </p:cNvPr>
          <p:cNvSpPr txBox="1"/>
          <p:nvPr/>
        </p:nvSpPr>
        <p:spPr>
          <a:xfrm>
            <a:off x="3514783" y="2680035"/>
            <a:ext cx="2425002" cy="13898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D9E7D16-DFE3-3427-48A0-207C2283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A2A5DA5-2632-19C3-C073-7829350D81D2}"/>
              </a:ext>
            </a:extLst>
          </p:cNvPr>
          <p:cNvSpPr txBox="1"/>
          <p:nvPr/>
        </p:nvSpPr>
        <p:spPr>
          <a:xfrm>
            <a:off x="0" y="4640825"/>
            <a:ext cx="504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Kazalo vsebine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je seznam vseh poglavij in podpoglavij v dokumentu skupaj s številkami strani.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D6709D35-A45E-0D73-5DF3-72E6998E5895}"/>
              </a:ext>
            </a:extLst>
          </p:cNvPr>
          <p:cNvCxnSpPr>
            <a:cxnSpLocks/>
          </p:cNvCxnSpPr>
          <p:nvPr/>
        </p:nvCxnSpPr>
        <p:spPr>
          <a:xfrm flipH="1">
            <a:off x="2436488" y="3677265"/>
            <a:ext cx="1221112" cy="870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ABE8B4D6-FACE-00D5-3273-34D2E2532C1D}"/>
              </a:ext>
            </a:extLst>
          </p:cNvPr>
          <p:cNvCxnSpPr>
            <a:cxnSpLocks/>
          </p:cNvCxnSpPr>
          <p:nvPr/>
        </p:nvCxnSpPr>
        <p:spPr>
          <a:xfrm>
            <a:off x="5576111" y="3542070"/>
            <a:ext cx="1039777" cy="1005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B79DAA0-3341-EFE4-3ACA-9A465684D8D3}"/>
              </a:ext>
            </a:extLst>
          </p:cNvPr>
          <p:cNvSpPr txBox="1"/>
          <p:nvPr/>
        </p:nvSpPr>
        <p:spPr>
          <a:xfrm>
            <a:off x="5817995" y="4512989"/>
            <a:ext cx="504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Posodobi kazalo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– uporabimo, ko spremenimo dokument in s tem pride do premika naslovov, podnaslovov …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86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6402F-DC9A-50C5-2D80-B41A0707D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33CBCE-6AB7-08EB-1786-6B1A59C2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9" y="11054"/>
            <a:ext cx="10972800" cy="1325563"/>
          </a:xfrm>
        </p:spPr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Kazalo vsebine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222B60-95BD-0531-7941-32028C33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3329"/>
            <a:ext cx="10972800" cy="4579409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Poglavja </a:t>
            </a:r>
            <a:r>
              <a:rPr lang="sl-SI" b="1" dirty="0">
                <a:latin typeface="Aptos" panose="020B0004020202020204" pitchFamily="34" charset="0"/>
              </a:rPr>
              <a:t>oblikujemo s slogi</a:t>
            </a:r>
            <a:r>
              <a:rPr lang="sl-SI" dirty="0">
                <a:latin typeface="Aptos" panose="020B0004020202020204" pitchFamily="34" charset="0"/>
              </a:rPr>
              <a:t> (npr. Naslov 1 za glavno poglavje, Naslov 2 za podpoglavje).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Kliknemo na zavihek </a:t>
            </a:r>
            <a:r>
              <a:rPr lang="sl-SI" b="1" dirty="0">
                <a:latin typeface="Aptos" panose="020B0004020202020204" pitchFamily="34" charset="0"/>
              </a:rPr>
              <a:t>Sklici.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Izberemo </a:t>
            </a:r>
            <a:r>
              <a:rPr lang="sl-SI" b="1" dirty="0">
                <a:latin typeface="Aptos" panose="020B0004020202020204" pitchFamily="34" charset="0"/>
              </a:rPr>
              <a:t>Kazalo vsebine </a:t>
            </a:r>
            <a:r>
              <a:rPr lang="sl-SI" dirty="0">
                <a:latin typeface="Aptos" panose="020B0004020202020204" pitchFamily="34" charset="0"/>
              </a:rPr>
              <a:t>in nato </a:t>
            </a:r>
            <a:r>
              <a:rPr lang="sl-SI" b="1" dirty="0">
                <a:latin typeface="Aptos" panose="020B0004020202020204" pitchFamily="34" charset="0"/>
              </a:rPr>
              <a:t>Samodejno kazalo vsebine.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Word sam ustvari kazalo.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Ko nekaj spremenimo v dokumentu izberemo </a:t>
            </a:r>
            <a:r>
              <a:rPr lang="sl-SI" b="1" dirty="0">
                <a:latin typeface="Aptos" panose="020B0004020202020204" pitchFamily="34" charset="0"/>
              </a:rPr>
              <a:t>Posodobi kazalo.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5B06DAD-A8DF-CE50-FF2E-A6DAE97F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8D7F3824-E7B5-FFC6-AED6-C13A71478690}"/>
              </a:ext>
            </a:extLst>
          </p:cNvPr>
          <p:cNvCxnSpPr>
            <a:cxnSpLocks/>
          </p:cNvCxnSpPr>
          <p:nvPr/>
        </p:nvCxnSpPr>
        <p:spPr>
          <a:xfrm>
            <a:off x="6335737" y="2843624"/>
            <a:ext cx="2303485" cy="725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Slika 4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6FC5A34B-E0A2-7288-6D05-C482D99E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0" t="18519" r="72250" b="17629"/>
          <a:stretch>
            <a:fillRect/>
          </a:stretch>
        </p:blipFill>
        <p:spPr>
          <a:xfrm>
            <a:off x="8639222" y="1939102"/>
            <a:ext cx="3552778" cy="4907844"/>
          </a:xfrm>
          <a:prstGeom prst="rect">
            <a:avLst/>
          </a:prstGeom>
        </p:spPr>
      </p:pic>
      <p:pic>
        <p:nvPicPr>
          <p:cNvPr id="16" name="Slika 15" descr="Slika, ki vsebuje besede posnetek zaslona, besedilo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5066D3D2-1FF2-06D0-2102-AF30489C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35" r="86213" b="79486"/>
          <a:stretch>
            <a:fillRect/>
          </a:stretch>
        </p:blipFill>
        <p:spPr>
          <a:xfrm>
            <a:off x="2766919" y="3860601"/>
            <a:ext cx="2469622" cy="1592629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C243DB50-70AF-1304-4E2F-75E5BF883995}"/>
              </a:ext>
            </a:extLst>
          </p:cNvPr>
          <p:cNvSpPr txBox="1"/>
          <p:nvPr/>
        </p:nvSpPr>
        <p:spPr>
          <a:xfrm>
            <a:off x="3669275" y="4565186"/>
            <a:ext cx="1414004" cy="4587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019F9-D894-EF9A-BFAF-3F8016B88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10FEE7-31FB-8518-50A3-67F0774A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9" y="11054"/>
            <a:ext cx="10972800" cy="1325563"/>
          </a:xfrm>
        </p:spPr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Kazalo slik/tabel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134B0D-86C3-15DC-16EA-BC2877CC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3329"/>
            <a:ext cx="10972800" cy="4579409"/>
          </a:xfrm>
        </p:spPr>
        <p:txBody>
          <a:bodyPr/>
          <a:lstStyle/>
          <a:p>
            <a:pPr algn="just"/>
            <a:r>
              <a:rPr lang="sl-SI" b="1" dirty="0">
                <a:latin typeface="Aptos" panose="020B0004020202020204" pitchFamily="34" charset="0"/>
              </a:rPr>
              <a:t>Kazalo slik </a:t>
            </a:r>
            <a:r>
              <a:rPr lang="sl-SI" dirty="0">
                <a:latin typeface="Aptos" panose="020B0004020202020204" pitchFamily="34" charset="0"/>
              </a:rPr>
              <a:t>je seznam vseh slik (grafov, fotografij, diagramov) v dokumentu skupaj s številkami strani.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Sliko označimo in poimenujemo s pomočjo Word.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Kliknemo na zavihek </a:t>
            </a:r>
            <a:r>
              <a:rPr lang="sl-SI" b="1" dirty="0">
                <a:latin typeface="Aptos" panose="020B0004020202020204" pitchFamily="34" charset="0"/>
              </a:rPr>
              <a:t>Sklici.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Izberemo </a:t>
            </a:r>
            <a:r>
              <a:rPr lang="sl-SI" b="1" dirty="0">
                <a:latin typeface="Aptos" panose="020B0004020202020204" pitchFamily="34" charset="0"/>
              </a:rPr>
              <a:t>Vstavi kazalo slik.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Izberemo oznako napisa </a:t>
            </a:r>
            <a:r>
              <a:rPr lang="sl-SI" b="1" dirty="0">
                <a:latin typeface="Aptos" panose="020B0004020202020204" pitchFamily="34" charset="0"/>
              </a:rPr>
              <a:t>slika/tabela …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Kliknemo </a:t>
            </a:r>
            <a:r>
              <a:rPr lang="sl-SI" b="1" dirty="0">
                <a:latin typeface="Aptos" panose="020B0004020202020204" pitchFamily="34" charset="0"/>
              </a:rPr>
              <a:t>V redu.</a:t>
            </a:r>
          </a:p>
          <a:p>
            <a:pPr marL="457200" indent="-457200" algn="just">
              <a:buAutoNum type="arabicPeriod"/>
            </a:pPr>
            <a:endParaRPr lang="sl-SI" dirty="0">
              <a:latin typeface="Aptos" panose="020B0004020202020204" pitchFamily="34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ACBC5A6-4B2C-C878-996A-45FAA479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8" name="Slika 7" descr="Slika, ki vsebuje besede posnetek zaslona, besedilo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9548762E-BE03-B39B-2920-25777895D2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194" t="8889" r="36718" b="79068"/>
          <a:stretch>
            <a:fillRect/>
          </a:stretch>
        </p:blipFill>
        <p:spPr>
          <a:xfrm>
            <a:off x="7105848" y="239099"/>
            <a:ext cx="2834565" cy="1362989"/>
          </a:xfrm>
          <a:prstGeom prst="rect">
            <a:avLst/>
          </a:prstGeom>
        </p:spPr>
      </p:pic>
      <p:pic>
        <p:nvPicPr>
          <p:cNvPr id="10" name="Slika 9" descr="Slika, ki vsebuje besede besedilo, programska oprema, računalniška ikon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B1237175-2A7A-48C3-3085-59F0A1D3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50" t="18074" r="32334" b="26815"/>
          <a:stretch>
            <a:fillRect/>
          </a:stretch>
        </p:blipFill>
        <p:spPr>
          <a:xfrm>
            <a:off x="7528635" y="2287634"/>
            <a:ext cx="4663365" cy="4081816"/>
          </a:xfrm>
          <a:prstGeom prst="rect">
            <a:avLst/>
          </a:prstGeom>
        </p:spPr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984DEF48-D9D6-148A-0748-48AC4DAF6EA5}"/>
              </a:ext>
            </a:extLst>
          </p:cNvPr>
          <p:cNvCxnSpPr>
            <a:cxnSpLocks/>
          </p:cNvCxnSpPr>
          <p:nvPr/>
        </p:nvCxnSpPr>
        <p:spPr>
          <a:xfrm>
            <a:off x="5047711" y="3579832"/>
            <a:ext cx="2306818" cy="12009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8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Širokozaslonsko</PresentationFormat>
  <Paragraphs>65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Avenir Next LT Pro</vt:lpstr>
      <vt:lpstr>Posterama</vt:lpstr>
      <vt:lpstr>Officeova tema</vt:lpstr>
      <vt:lpstr>SplashVTI</vt:lpstr>
      <vt:lpstr>Zavihek RISANJE</vt:lpstr>
      <vt:lpstr>Zavihek NAČRT</vt:lpstr>
      <vt:lpstr>Zavihek POSTAVITEV</vt:lpstr>
      <vt:lpstr>Razdelek PRIPRAVA STRANI</vt:lpstr>
      <vt:lpstr>Razdelek ODSTAVEK</vt:lpstr>
      <vt:lpstr>Zavihek SKLICI</vt:lpstr>
      <vt:lpstr>Razdelek KAZALO VSEBINE</vt:lpstr>
      <vt:lpstr>Kazalo vsebine </vt:lpstr>
      <vt:lpstr>Kazalo slik/tabel </vt:lpstr>
      <vt:lpstr>Razdelek SPROTNE OPOMBE</vt:lpstr>
      <vt:lpstr>Zavihek POŠILJANJE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Gaja Vouk</dc:creator>
  <cp:lastModifiedBy>Gaja Vouk</cp:lastModifiedBy>
  <cp:revision>5</cp:revision>
  <dcterms:created xsi:type="dcterms:W3CDTF">2026-02-23T17:33:34Z</dcterms:created>
  <dcterms:modified xsi:type="dcterms:W3CDTF">2026-03-08T14:12:40Z</dcterms:modified>
</cp:coreProperties>
</file>