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E540C-58BE-497D-AE13-6AA290DE438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9F32A-B186-4DDD-A93F-50450C6445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07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F32A-B186-4DDD-A93F-50450C644574}" type="slidenum">
              <a:rPr lang="sl-SI" smtClean="0"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BBAC-1D06-441F-94DB-0F9ADBC2A54E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D6FA-4102-4275-BFF9-0F7028CD03FC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 LESU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tve-gre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5048286" cy="378621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643306" y="785794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>
                <a:latin typeface="Arial" pitchFamily="34" charset="0"/>
                <a:cs typeface="Arial" pitchFamily="34" charset="0"/>
              </a:rPr>
              <a:t>LETVE</a:t>
            </a:r>
            <a:endParaRPr lang="sl-SI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let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928934"/>
            <a:ext cx="220380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IZDELKOV IZ LESA</a:t>
            </a:r>
            <a:endParaRPr lang="sl-SI" dirty="0"/>
          </a:p>
        </p:txBody>
      </p:sp>
      <p:pic>
        <p:nvPicPr>
          <p:cNvPr id="4" name="Ograda vsebine 3" descr="lesena hiš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2575082" cy="1928826"/>
          </a:xfrm>
        </p:spPr>
      </p:pic>
      <p:pic>
        <p:nvPicPr>
          <p:cNvPr id="5" name="Slika 4" descr="lesen m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805924" cy="2857496"/>
          </a:xfrm>
          <a:prstGeom prst="rect">
            <a:avLst/>
          </a:prstGeom>
        </p:spPr>
      </p:pic>
      <p:pic>
        <p:nvPicPr>
          <p:cNvPr id="6" name="Slika 5" descr="kl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786322"/>
            <a:ext cx="2724150" cy="1676400"/>
          </a:xfrm>
          <a:prstGeom prst="rect">
            <a:avLst/>
          </a:prstGeom>
        </p:spPr>
      </p:pic>
      <p:pic>
        <p:nvPicPr>
          <p:cNvPr id="7" name="Slika 6" descr="pladenj-600-x-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643314"/>
            <a:ext cx="2857500" cy="2143125"/>
          </a:xfrm>
          <a:prstGeom prst="rect">
            <a:avLst/>
          </a:prstGeom>
        </p:spPr>
      </p:pic>
      <p:pic>
        <p:nvPicPr>
          <p:cNvPr id="8" name="Slika 7" descr="sveti%20duh_ma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500570"/>
            <a:ext cx="1863745" cy="139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GOZD</a:t>
            </a:r>
            <a:endParaRPr lang="sl-SI" dirty="0"/>
          </a:p>
        </p:txBody>
      </p:sp>
      <p:pic>
        <p:nvPicPr>
          <p:cNvPr id="4" name="Ograda vsebine 3" descr="goz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 GOZDA DO IZDELKA</a:t>
            </a:r>
            <a:endParaRPr lang="sl-SI" dirty="0"/>
          </a:p>
        </p:txBody>
      </p:sp>
      <p:pic>
        <p:nvPicPr>
          <p:cNvPr id="7" name="Ograda vsebine 6" descr="PODIRANJE DREVES VČASI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500306"/>
            <a:ext cx="3396909" cy="2357454"/>
          </a:xfrm>
        </p:spPr>
      </p:pic>
      <p:pic>
        <p:nvPicPr>
          <p:cNvPr id="8" name="Ograda vsebine 7" descr="PODIRANJEdane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drevo za raz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14356"/>
            <a:ext cx="3992242" cy="5610243"/>
          </a:xfrm>
          <a:prstGeom prst="rect">
            <a:avLst/>
          </a:prstGeom>
        </p:spPr>
      </p:pic>
      <p:cxnSp>
        <p:nvCxnSpPr>
          <p:cNvPr id="7" name="Raven puščični konektor 6"/>
          <p:cNvCxnSpPr/>
          <p:nvPr/>
        </p:nvCxnSpPr>
        <p:spPr>
          <a:xfrm flipV="1">
            <a:off x="4929190" y="2071678"/>
            <a:ext cx="19288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3857620" y="4429132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>
            <a:off x="4071934" y="5715016"/>
            <a:ext cx="228601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6929454" y="1928802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KROŠNJA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572264" y="4286256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DEBLO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357950" y="5643578"/>
            <a:ext cx="115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KORENINE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am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3513266" cy="2222504"/>
          </a:xfrm>
          <a:prstGeom prst="rect">
            <a:avLst/>
          </a:prstGeom>
        </p:spPr>
      </p:pic>
      <p:pic>
        <p:nvPicPr>
          <p:cNvPr id="3" name="Slika 2" descr="IMG_3957_kartuzijski_samostan_grad_bistra_zaga_venecijanka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285860"/>
            <a:ext cx="3000396" cy="2245194"/>
          </a:xfrm>
          <a:prstGeom prst="rect">
            <a:avLst/>
          </a:prstGeom>
        </p:spPr>
      </p:pic>
      <p:pic>
        <p:nvPicPr>
          <p:cNvPr id="4" name="Slika 3" descr="Pecevnikova_Zaga-Skorno-Zaga_Venecija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3429024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AM_0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493020" cy="421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Hlodovina</a:t>
            </a:r>
            <a:endParaRPr lang="sl-SI" dirty="0"/>
          </a:p>
        </p:txBody>
      </p:sp>
      <p:pic>
        <p:nvPicPr>
          <p:cNvPr id="5" name="Ograda vsebine 4" descr="Hlo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038600" cy="2695791"/>
          </a:xfrm>
        </p:spPr>
      </p:pic>
      <p:pic>
        <p:nvPicPr>
          <p:cNvPr id="6" name="Ograda vsebine 5" descr="RTEmagicC_hlodi_na_cesti_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614171" cy="2714644"/>
          </a:xfrm>
        </p:spPr>
      </p:pic>
      <p:sp>
        <p:nvSpPr>
          <p:cNvPr id="7" name="PoljeZBesedilom 6"/>
          <p:cNvSpPr txBox="1"/>
          <p:nvPr/>
        </p:nvSpPr>
        <p:spPr>
          <a:xfrm>
            <a:off x="357158" y="5214950"/>
            <a:ext cx="429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odri, drogovi za električne vode, rudniški les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57158" y="6000768"/>
            <a:ext cx="415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palice, vinogradniški  koli, drogovi za hmelj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tramovi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996429" cy="300039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857884" y="857232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TRAMOVI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postavljanje ostreš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643314"/>
            <a:ext cx="3619526" cy="2714644"/>
          </a:xfrm>
          <a:prstGeom prst="rect">
            <a:avLst/>
          </a:prstGeom>
        </p:spPr>
      </p:pic>
      <p:pic>
        <p:nvPicPr>
          <p:cNvPr id="8" name="Slika 7" descr="tramovi-ostreš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429132"/>
            <a:ext cx="2214578" cy="1611876"/>
          </a:xfrm>
          <a:prstGeom prst="rect">
            <a:avLst/>
          </a:prstGeom>
        </p:spPr>
      </p:pic>
      <p:pic>
        <p:nvPicPr>
          <p:cNvPr id="9" name="Slika 8" descr="TRA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643050"/>
            <a:ext cx="1649027" cy="142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ske-m-sora-933895_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2381250" cy="2381250"/>
          </a:xfrm>
          <a:prstGeom prst="rect">
            <a:avLst/>
          </a:prstGeom>
        </p:spPr>
      </p:pic>
      <p:pic>
        <p:nvPicPr>
          <p:cNvPr id="3" name="Slika 2" descr="des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000372"/>
            <a:ext cx="4095747" cy="307181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000628" y="1428736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>
                <a:latin typeface="Arial" pitchFamily="34" charset="0"/>
                <a:cs typeface="Arial" pitchFamily="34" charset="0"/>
              </a:rPr>
              <a:t>DESKE</a:t>
            </a:r>
            <a:endParaRPr lang="sl-SI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36</Words>
  <Application>Microsoft Office PowerPoint</Application>
  <PresentationFormat>Diaprojekcija na zaslonu (4:3)</PresentationFormat>
  <Paragraphs>14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O LESU</vt:lpstr>
      <vt:lpstr>GOZD</vt:lpstr>
      <vt:lpstr>OD GOZDA DO IZDELKA</vt:lpstr>
      <vt:lpstr>PowerPointova predstavitev</vt:lpstr>
      <vt:lpstr>PowerPointova predstavitev</vt:lpstr>
      <vt:lpstr>PowerPointova predstavitev</vt:lpstr>
      <vt:lpstr>Hlodovina</vt:lpstr>
      <vt:lpstr>PowerPointova predstavitev</vt:lpstr>
      <vt:lpstr>PowerPointova predstavitev</vt:lpstr>
      <vt:lpstr>PowerPointova predstavitev</vt:lpstr>
      <vt:lpstr>NEKAJ IZDELKOV IZ LESA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LESU</dc:title>
  <dc:creator>Ana</dc:creator>
  <cp:lastModifiedBy>ana.malavasic@gmail.com</cp:lastModifiedBy>
  <cp:revision>9</cp:revision>
  <dcterms:created xsi:type="dcterms:W3CDTF">2011-01-23T20:12:20Z</dcterms:created>
  <dcterms:modified xsi:type="dcterms:W3CDTF">2021-02-10T09:16:02Z</dcterms:modified>
</cp:coreProperties>
</file>