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80EB1E-7E7F-4C6F-9ED4-A4C2EEBD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BCAA36-AB90-4699-978F-9427A27FC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EB9ECA-FCB0-4665-964C-32277CFD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00E0F7-EC0C-492C-AB1A-11987826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A15C03-A9E6-4215-9549-27F78EFF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9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D59AC-F069-46D2-BE4C-F08FD5E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0662663-D883-4271-8031-1B227DB7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A0B8C6-008F-4DF7-B5F0-61575C70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32011-4B03-4DDF-9A22-8DA3DAF0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8C0F2A-C226-4666-87F6-49496148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61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C7F3DF1-7B88-4A17-B2A6-2C2E1989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D2FA0C-53DC-4C1E-84D8-48C0EEBA6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961122-CB36-4C9D-9915-3123C5A3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4E9CD1E-A9EB-4F5D-8779-4F7067B0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067913-64EA-402D-85BC-BD669603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0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9D757-C67F-42C3-BEFB-01C48034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D175DF-FBED-4B40-87A3-C50DFE92B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AE5534-663B-4C30-830F-D5EC6C07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2EDC97-1D88-47E9-A65B-39FA4551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D9D837-9E0F-41C1-98E7-4A0C48EA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1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F7AE0-D10D-4580-8BF1-C02FE325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D2943A-84F2-4DFA-A109-C9D29ECA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6D036A-6266-46C2-964D-85689ACA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B19885-A856-4FE0-8E52-A155BC62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34BB43-F687-4B27-B793-BF5AD96F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6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9E688-4C88-44E4-ADC7-FFC03CD8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8ABBA9-D56E-4D09-A340-C2835CE88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07F87A3-179C-47F3-9AAC-27445F204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543E4A-21D8-48F3-A1D3-1316A18A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844B125-F638-4C93-95F3-E68A7034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D1433BC-7CB5-423A-B8E4-4EA54E39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98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E8978-4C9A-4945-AC4F-C63BB4B0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89F72ED-8BD2-4F39-BA6E-42FCA9FF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1B75CC-AF80-44AD-B5B7-B8086707D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746E89-87AD-4064-82EA-E127727B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6AACABF-4500-47E1-960F-803971911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E63334E-DFBB-4864-980E-867D7259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E7B21DA-8BA4-42BB-8424-9E2C0FFC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0B5D49-9DA0-461D-9846-6195E492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9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A4D15-AB01-45A2-BAB8-FDEC0A05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AE73CC2-1EFF-4844-AEEF-3E3F96C1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EEE1FA8-CCEB-4B4E-92F0-A74859AD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010CBE2-FFEB-408E-AF83-8A0B7DBC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86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D082B4E-29AB-44B1-AF34-E46CE9CA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7925D41-EA9D-4C15-85C7-03F205E2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FC87988-7A6C-472F-8918-3F8C4EFA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4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2FACC-9AF8-4EC1-908B-57388E0D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752D82-F120-47CF-AD21-C8C60916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D1B9242-A77D-4E3E-98E4-501244363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D1649E-115C-444D-844B-F10FC313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B64645-3512-4E11-BC7E-CD5BB70C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68D9808-C724-4079-8DD4-E227D65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45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2AA53-0BB9-4799-A3F9-46DA7C03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085EB45-DCD1-4A43-944E-F0E9AF3DF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D3D03A4-ECE7-4F04-9828-16F59098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5F55ADA-ABD8-4AFB-97A9-50C8F04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631E1F-B945-4DD1-980B-8ABE5CF9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788D34-43E0-4A9E-A4F2-7EB2926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74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0EDE77F-E810-4C83-8A50-9A0F1D9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018208-9E13-4809-BAAD-63E9B604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EF72C7-E7C4-42C6-9612-10E57A8F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59FCBE7-6FFD-49B8-8318-01C4C3C02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A21997-13AC-4001-8310-BF130233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4748461" y="513347"/>
            <a:ext cx="24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1.1  IDEALNI KUPEC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324020"/>
            <a:ext cx="112695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Katera je ena izmed klasičnih marketinških metod?</a:t>
            </a:r>
          </a:p>
          <a:p>
            <a:r>
              <a:rPr lang="sl-SI" dirty="0"/>
              <a:t>2. Kaj je treba iskati, če želimo ugotoviti karakteristike vašega idealnega kupca?</a:t>
            </a:r>
          </a:p>
          <a:p>
            <a:r>
              <a:rPr lang="sl-SI" dirty="0"/>
              <a:t>3. Kaj je treba izbrati pri vseh vaših kupcih?</a:t>
            </a:r>
          </a:p>
          <a:p>
            <a:r>
              <a:rPr lang="sl-SI" dirty="0">
                <a:hlinkClick r:id="rId2" action="ppaction://hlinksldjump"/>
              </a:rPr>
              <a:t>4. Kaj je treba natančno določiti, ko opredeljujete svojega idealnega kupca? </a:t>
            </a:r>
            <a:r>
              <a:rPr lang="sl-SI" dirty="0"/>
              <a:t> -&gt; </a:t>
            </a:r>
            <a:r>
              <a:rPr lang="sl-SI" dirty="0">
                <a:solidFill>
                  <a:srgbClr val="FF0000"/>
                </a:solidFill>
                <a:hlinkClick r:id="rId3" action="ppaction://hlinksldjump"/>
              </a:rPr>
              <a:t>Glejte besedilo za konkretni primer!</a:t>
            </a:r>
            <a:endParaRPr lang="sl-SI" dirty="0">
              <a:solidFill>
                <a:srgbClr val="FF0000"/>
              </a:solidFill>
            </a:endParaRPr>
          </a:p>
          <a:p>
            <a:r>
              <a:rPr lang="sl-SI" dirty="0"/>
              <a:t>5. Koliko lastnosti in interesov, skupnim ljudem, ki predstavljajo vašo idealnega kupca moramo opredeliti?</a:t>
            </a:r>
          </a:p>
          <a:p>
            <a:r>
              <a:rPr lang="sl-SI" dirty="0"/>
              <a:t>6. Kaj je potrebno odkriti v zvezi z željo, da stranka kupi vašo ponudbo?</a:t>
            </a:r>
          </a:p>
          <a:p>
            <a:r>
              <a:rPr lang="sl-SI" dirty="0"/>
              <a:t>7. Kdaj se ljudje odločamo, ali bomo nekaj kupili ali ne? Kdo naredi to odločitev, ki je neprimerno močnejša od človekove zavesti?</a:t>
            </a:r>
          </a:p>
          <a:p>
            <a:r>
              <a:rPr lang="sl-SI" dirty="0">
                <a:hlinkClick r:id="rId4" action="ppaction://hlinksldjump"/>
              </a:rPr>
              <a:t>8. Koliko odločitev naredi naša podzavest, če govorimo, da živimo na avtopilotu?</a:t>
            </a:r>
            <a:endParaRPr lang="sl-SI" dirty="0"/>
          </a:p>
          <a:p>
            <a:r>
              <a:rPr lang="sl-SI" dirty="0"/>
              <a:t>9. Zakaj zavest sodeluje in prične iskati racionalne razloge oziroma izgovore, da naše hrepenenje, željo v zvezi z nakupom določene ponudbe uresniči?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3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4748461" y="513347"/>
            <a:ext cx="248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1.1  IDEALNI KUPEC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324020"/>
            <a:ext cx="11269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10. Kateri dejavnik bolj vpliva na nakup ali ugoditi želji ali se izogniti bolečini?</a:t>
            </a:r>
          </a:p>
          <a:p>
            <a:r>
              <a:rPr lang="sl-SI" dirty="0"/>
              <a:t>11. Kaj je treba ugotoviti v zvezi s stranko, če želimo prodati ponudbo?</a:t>
            </a:r>
          </a:p>
          <a:p>
            <a:r>
              <a:rPr lang="sl-SI" dirty="0"/>
              <a:t>12. Klasičen primer je kriza srednjih let pri moških. Zakaj je naenkrat nastala potreba po boljšem avtu, motorju, adrenalinskem športu?</a:t>
            </a:r>
          </a:p>
          <a:p>
            <a:r>
              <a:rPr lang="sl-SI" dirty="0"/>
              <a:t>13. Kaj je treba opredeliti poleg očitnih lastnosti idealnega kupca? -&gt; </a:t>
            </a:r>
            <a:r>
              <a:rPr lang="sl-SI" dirty="0">
                <a:solidFill>
                  <a:srgbClr val="FF0000"/>
                </a:solidFill>
                <a:hlinkClick r:id="rId2" action="ppaction://hlinksldjump"/>
              </a:rPr>
              <a:t>Glejte besedilo za konkretni primer!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342900" indent="-342900">
              <a:buAutoNum type="arabicPeriod"/>
            </a:pPr>
            <a:endParaRPr lang="sl-SI" dirty="0"/>
          </a:p>
          <a:p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70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091DEF9E-16F3-4AE2-96BF-D2D27042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57" y="240837"/>
            <a:ext cx="11549206" cy="32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35F59FAD-BD30-4DD9-9D69-0698A5E2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1" y="296026"/>
            <a:ext cx="8963052" cy="57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022E32AA-6E1C-495F-BFAF-7D332C36E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3" t="17426" r="16594" b="12515"/>
          <a:stretch/>
        </p:blipFill>
        <p:spPr>
          <a:xfrm>
            <a:off x="986589" y="0"/>
            <a:ext cx="1057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2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1C5B7113-4898-4CD9-B5F5-80D5E663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1" y="282991"/>
            <a:ext cx="11557602" cy="33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8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245</Words>
  <Application>Microsoft Office PowerPoint</Application>
  <PresentationFormat>Širokozaslonsko</PresentationFormat>
  <Paragraphs>33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Černilec</dc:creator>
  <cp:lastModifiedBy>Janez Černilec</cp:lastModifiedBy>
  <cp:revision>13</cp:revision>
  <dcterms:created xsi:type="dcterms:W3CDTF">2021-08-28T10:46:52Z</dcterms:created>
  <dcterms:modified xsi:type="dcterms:W3CDTF">2021-08-28T21:11:49Z</dcterms:modified>
</cp:coreProperties>
</file>