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56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l.wikipedia.org/wiki/Habsbur%C5%BEani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l.wikipedia.org/wiki/Celjski_grofj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Pa začnimo: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/>
              <a:t>SDZ odprite na straneh 76 – 79. </a:t>
            </a:r>
          </a:p>
          <a:p>
            <a:r>
              <a:rPr lang="sl-SI" sz="2800" dirty="0"/>
              <a:t>Danes boste raziskali kakšen položaj so imele slovenske (zgodovinske) dežele v okviru rimsko – nemškega cesarstva.</a:t>
            </a:r>
          </a:p>
          <a:p>
            <a:r>
              <a:rPr lang="sl-SI" sz="2800" dirty="0"/>
              <a:t>V zvezek napišite naslov: Slovenski prostor v okviru Rimsko – nemškega cesarstva</a:t>
            </a:r>
            <a:r>
              <a:rPr lang="sl-SI" dirty="0"/>
              <a:t>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2476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23493" y="1964267"/>
            <a:ext cx="9936632" cy="2421464"/>
          </a:xfrm>
        </p:spPr>
        <p:txBody>
          <a:bodyPr>
            <a:normAutofit/>
          </a:bodyPr>
          <a:lstStyle/>
          <a:p>
            <a:pPr algn="l"/>
            <a:r>
              <a:rPr lang="sl-SI" sz="4400" dirty="0"/>
              <a:t>Slovenski prostor v okviru Rimsko – nemškega cesarstva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1220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85802" y="927279"/>
            <a:ext cx="8973354" cy="5640946"/>
          </a:xfrm>
        </p:spPr>
        <p:txBody>
          <a:bodyPr>
            <a:normAutofit/>
          </a:bodyPr>
          <a:lstStyle/>
          <a:p>
            <a:r>
              <a:rPr lang="sl-SI" sz="2800" dirty="0"/>
              <a:t>Najprej rešite nalogo 1. na strani 76.</a:t>
            </a:r>
          </a:p>
          <a:p>
            <a:r>
              <a:rPr lang="sl-SI" sz="2800" dirty="0"/>
              <a:t>S pomočjo besedila na strani 76 odgovori na naslednja vprašanja:</a:t>
            </a:r>
          </a:p>
          <a:p>
            <a:r>
              <a:rPr lang="sl-SI" sz="2800" dirty="0"/>
              <a:t>V 12. stoletju so posesti plemičev postale povsem avtonomne. Kako se imenujejo te plemiške posesti iz 12. stoletja?</a:t>
            </a:r>
          </a:p>
          <a:p>
            <a:r>
              <a:rPr lang="sl-SI" sz="2800" dirty="0"/>
              <a:t>Kdo je vodil deželo?</a:t>
            </a:r>
          </a:p>
          <a:p>
            <a:r>
              <a:rPr lang="sl-SI" sz="2800" dirty="0"/>
              <a:t>Naštej slovenske (zgodovinske) dežele.</a:t>
            </a:r>
          </a:p>
          <a:p>
            <a:r>
              <a:rPr lang="sl-SI" sz="2800" dirty="0"/>
              <a:t>Kako se imenuje plemiška družina, ki je z dedovanji in porokami združila vse slovenske (zgodovinske) posesti kot del svoje države?</a:t>
            </a:r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9476" y="36691"/>
            <a:ext cx="2095500" cy="1781175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9769476" y="1983346"/>
            <a:ext cx="2095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" dirty="0">
                <a:hlinkClick r:id="rId3"/>
              </a:rPr>
              <a:t>https://sl.wikipedia.org/wiki/Habsbur%C5%BEani</a:t>
            </a:r>
            <a:r>
              <a:rPr lang="sl-SI" sz="600" dirty="0"/>
              <a:t>, 16. 4. 2020</a:t>
            </a:r>
          </a:p>
        </p:txBody>
      </p:sp>
    </p:spTree>
    <p:extLst>
      <p:ext uri="{BB962C8B-B14F-4D97-AF65-F5344CB8AC3E}">
        <p14:creationId xmlns:p14="http://schemas.microsoft.com/office/powerpoint/2010/main" val="65567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1407" y="2361195"/>
            <a:ext cx="7840013" cy="4318647"/>
          </a:xfrm>
        </p:spPr>
        <p:txBody>
          <a:bodyPr>
            <a:normAutofit/>
          </a:bodyPr>
          <a:lstStyle/>
          <a:p>
            <a:r>
              <a:rPr lang="sl-SI" sz="2800" dirty="0"/>
              <a:t>Preberi besedilo na strani 78 in odgovori na vprašanja:</a:t>
            </a:r>
          </a:p>
          <a:p>
            <a:endParaRPr lang="sl-SI" sz="2800" dirty="0"/>
          </a:p>
          <a:p>
            <a:r>
              <a:rPr lang="sl-SI" sz="2800" dirty="0"/>
              <a:t>Kako so se Celjski grofje imenovali v 12. stoletju?</a:t>
            </a:r>
          </a:p>
          <a:p>
            <a:r>
              <a:rPr lang="sl-SI" sz="2800" dirty="0"/>
              <a:t>Kdaj so dobili naziv Celjski grofje?</a:t>
            </a:r>
          </a:p>
          <a:p>
            <a:r>
              <a:rPr lang="sl-SI" sz="2800" dirty="0"/>
              <a:t>Imenuj tri pomembne Celjane.</a:t>
            </a:r>
          </a:p>
          <a:p>
            <a:r>
              <a:rPr lang="sl-SI" sz="2800" dirty="0"/>
              <a:t>Kdo je podedoval veliko celjsko posest po izumrtju rodbine?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0567" y="471420"/>
            <a:ext cx="1476375" cy="1562100"/>
          </a:xfrm>
          <a:prstGeom prst="rect">
            <a:avLst/>
          </a:prstGeom>
        </p:spPr>
      </p:pic>
      <p:sp>
        <p:nvSpPr>
          <p:cNvPr id="7" name="PoljeZBesedilom 6"/>
          <p:cNvSpPr txBox="1"/>
          <p:nvPr/>
        </p:nvSpPr>
        <p:spPr>
          <a:xfrm>
            <a:off x="9530567" y="2176530"/>
            <a:ext cx="23566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" dirty="0">
                <a:hlinkClick r:id="rId3"/>
              </a:rPr>
              <a:t>https://sl.wikipedia.org/wiki/Celjski_grofje</a:t>
            </a:r>
            <a:r>
              <a:rPr lang="sl-SI" sz="600" dirty="0"/>
              <a:t>, 16. 4. 2020</a:t>
            </a:r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5514975" cy="1866900"/>
          </a:xfrm>
          <a:prstGeom prst="rect">
            <a:avLst/>
          </a:prstGeom>
        </p:spPr>
      </p:pic>
      <p:sp>
        <p:nvSpPr>
          <p:cNvPr id="9" name="PoljeZBesedilom 8"/>
          <p:cNvSpPr txBox="1"/>
          <p:nvPr/>
        </p:nvSpPr>
        <p:spPr>
          <a:xfrm>
            <a:off x="206062" y="1931831"/>
            <a:ext cx="516442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" dirty="0">
                <a:hlinkClick r:id="rId3"/>
              </a:rPr>
              <a:t>https://sl.wikipedia.org/wiki/Celjski_grofje</a:t>
            </a:r>
            <a:r>
              <a:rPr lang="sl-SI" sz="600" dirty="0"/>
              <a:t>, 16. 4. 2020</a:t>
            </a:r>
          </a:p>
        </p:txBody>
      </p:sp>
    </p:spTree>
    <p:extLst>
      <p:ext uri="{BB962C8B-B14F-4D97-AF65-F5344CB8AC3E}">
        <p14:creationId xmlns:p14="http://schemas.microsoft.com/office/powerpoint/2010/main" val="252133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Utrjevanje: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SDZ (76 – 79) naloge: 2., 3., 4.</a:t>
            </a:r>
          </a:p>
          <a:p>
            <a:endParaRPr lang="sl-SI" sz="2800" dirty="0"/>
          </a:p>
          <a:p>
            <a:r>
              <a:rPr lang="sl-SI" sz="2800" dirty="0"/>
              <a:t>Zapisala Petra Dragan </a:t>
            </a:r>
          </a:p>
        </p:txBody>
      </p:sp>
    </p:spTree>
    <p:extLst>
      <p:ext uri="{BB962C8B-B14F-4D97-AF65-F5344CB8AC3E}">
        <p14:creationId xmlns:p14="http://schemas.microsoft.com/office/powerpoint/2010/main" val="1421157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ški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Nebeški</Template>
  <TotalTime>23</TotalTime>
  <Words>251</Words>
  <Application>Microsoft Office PowerPoint</Application>
  <PresentationFormat>Širokozaslonsko</PresentationFormat>
  <Paragraphs>24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Nebeški</vt:lpstr>
      <vt:lpstr>Pa začnimo:</vt:lpstr>
      <vt:lpstr>Slovenski prostor v okviru Rimsko – nemškega cesarstva</vt:lpstr>
      <vt:lpstr>PowerPointova predstavitev</vt:lpstr>
      <vt:lpstr>PowerPointova predstavitev</vt:lpstr>
      <vt:lpstr>Utrjevanje: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Pozdravljeni učenci!</dc:title>
  <dc:creator>Petra</dc:creator>
  <cp:lastModifiedBy>Uporabnik</cp:lastModifiedBy>
  <cp:revision>5</cp:revision>
  <dcterms:created xsi:type="dcterms:W3CDTF">2020-04-16T19:02:50Z</dcterms:created>
  <dcterms:modified xsi:type="dcterms:W3CDTF">2023-11-22T19:42:29Z</dcterms:modified>
</cp:coreProperties>
</file>