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120"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sl-SI"/>
              <a:t>Kliknite, če želite urediti slog naslova matrice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BA5BFBBC-968E-461B-9C86-675CA6FB96D1}" type="datetimeFigureOut">
              <a:rPr lang="sl-SI" smtClean="0"/>
              <a:t>9.1.2021</a:t>
            </a:fld>
            <a:endParaRPr lang="sl-SI"/>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sl-SI"/>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F8512C74-0ACD-4EF4-9570-C705405035B8}" type="slidenum">
              <a:rPr lang="sl-SI" smtClean="0"/>
              <a:t>‹#›</a:t>
            </a:fld>
            <a:endParaRPr lang="sl-SI"/>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96589924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A5BFBBC-968E-461B-9C86-675CA6FB96D1}" type="datetimeFigureOut">
              <a:rPr lang="sl-SI" smtClean="0"/>
              <a:t>9.1.2021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F8512C74-0ACD-4EF4-9570-C705405035B8}" type="slidenum">
              <a:rPr lang="sl-SI" smtClean="0"/>
              <a:t>‹#›</a:t>
            </a:fld>
            <a:endParaRPr lang="sl-SI"/>
          </a:p>
        </p:txBody>
      </p:sp>
    </p:spTree>
    <p:extLst>
      <p:ext uri="{BB962C8B-B14F-4D97-AF65-F5344CB8AC3E}">
        <p14:creationId xmlns:p14="http://schemas.microsoft.com/office/powerpoint/2010/main" val="291570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A5BFBBC-968E-461B-9C86-675CA6FB96D1}" type="datetimeFigureOut">
              <a:rPr lang="sl-SI" smtClean="0"/>
              <a:t>9.1.2021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F8512C74-0ACD-4EF4-9570-C705405035B8}" type="slidenum">
              <a:rPr lang="sl-SI" smtClean="0"/>
              <a:t>‹#›</a:t>
            </a:fld>
            <a:endParaRPr lang="sl-SI"/>
          </a:p>
        </p:txBody>
      </p:sp>
    </p:spTree>
    <p:extLst>
      <p:ext uri="{BB962C8B-B14F-4D97-AF65-F5344CB8AC3E}">
        <p14:creationId xmlns:p14="http://schemas.microsoft.com/office/powerpoint/2010/main" val="2714215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A5BFBBC-968E-461B-9C86-675CA6FB96D1}" type="datetimeFigureOut">
              <a:rPr lang="sl-SI" smtClean="0"/>
              <a:t>9.1.2021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F8512C74-0ACD-4EF4-9570-C705405035B8}" type="slidenum">
              <a:rPr lang="sl-SI" smtClean="0"/>
              <a:t>‹#›</a:t>
            </a:fld>
            <a:endParaRPr lang="sl-SI"/>
          </a:p>
        </p:txBody>
      </p:sp>
    </p:spTree>
    <p:extLst>
      <p:ext uri="{BB962C8B-B14F-4D97-AF65-F5344CB8AC3E}">
        <p14:creationId xmlns:p14="http://schemas.microsoft.com/office/powerpoint/2010/main" val="1606314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Glava odseka">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sl-SI"/>
              <a:t>Kliknite, če želite urediti slog naslova matrice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BA5BFBBC-968E-461B-9C86-675CA6FB96D1}" type="datetimeFigureOut">
              <a:rPr lang="sl-SI" smtClean="0"/>
              <a:t>9.1.2021</a:t>
            </a:fld>
            <a:endParaRPr lang="sl-SI"/>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sl-SI"/>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F8512C74-0ACD-4EF4-9570-C705405035B8}" type="slidenum">
              <a:rPr lang="sl-SI" smtClean="0"/>
              <a:t>‹#›</a:t>
            </a:fld>
            <a:endParaRPr lang="sl-SI"/>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80387920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sl-SI"/>
              <a:t>Kliknite, če želite urediti slog naslova matrice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BA5BFBBC-968E-461B-9C86-675CA6FB96D1}" type="datetimeFigureOut">
              <a:rPr lang="sl-SI" smtClean="0"/>
              <a:t>9.1.2021</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F8512C74-0ACD-4EF4-9570-C705405035B8}" type="slidenum">
              <a:rPr lang="sl-SI" smtClean="0"/>
              <a:t>‹#›</a:t>
            </a:fld>
            <a:endParaRPr lang="sl-SI"/>
          </a:p>
        </p:txBody>
      </p:sp>
    </p:spTree>
    <p:extLst>
      <p:ext uri="{BB962C8B-B14F-4D97-AF65-F5344CB8AC3E}">
        <p14:creationId xmlns:p14="http://schemas.microsoft.com/office/powerpoint/2010/main" val="1714235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sl-SI"/>
              <a:t>Kliknite, če želite urediti slog naslova matrice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BA5BFBBC-968E-461B-9C86-675CA6FB96D1}" type="datetimeFigureOut">
              <a:rPr lang="sl-SI" smtClean="0"/>
              <a:t>9.1.2021</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F8512C74-0ACD-4EF4-9570-C705405035B8}" type="slidenum">
              <a:rPr lang="sl-SI" smtClean="0"/>
              <a:t>‹#›</a:t>
            </a:fld>
            <a:endParaRPr lang="sl-SI"/>
          </a:p>
        </p:txBody>
      </p:sp>
    </p:spTree>
    <p:extLst>
      <p:ext uri="{BB962C8B-B14F-4D97-AF65-F5344CB8AC3E}">
        <p14:creationId xmlns:p14="http://schemas.microsoft.com/office/powerpoint/2010/main" val="2352923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fld id="{BA5BFBBC-968E-461B-9C86-675CA6FB96D1}" type="datetimeFigureOut">
              <a:rPr lang="sl-SI" smtClean="0"/>
              <a:t>9.1.2021</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F8512C74-0ACD-4EF4-9570-C705405035B8}" type="slidenum">
              <a:rPr lang="sl-SI" smtClean="0"/>
              <a:t>‹#›</a:t>
            </a:fld>
            <a:endParaRPr lang="sl-SI"/>
          </a:p>
        </p:txBody>
      </p:sp>
    </p:spTree>
    <p:extLst>
      <p:ext uri="{BB962C8B-B14F-4D97-AF65-F5344CB8AC3E}">
        <p14:creationId xmlns:p14="http://schemas.microsoft.com/office/powerpoint/2010/main" val="3926871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5BFBBC-968E-461B-9C86-675CA6FB96D1}" type="datetimeFigureOut">
              <a:rPr lang="sl-SI" smtClean="0"/>
              <a:t>9.1.2021</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F8512C74-0ACD-4EF4-9570-C705405035B8}" type="slidenum">
              <a:rPr lang="sl-SI" smtClean="0"/>
              <a:t>‹#›</a:t>
            </a:fld>
            <a:endParaRPr lang="sl-SI"/>
          </a:p>
        </p:txBody>
      </p:sp>
    </p:spTree>
    <p:extLst>
      <p:ext uri="{BB962C8B-B14F-4D97-AF65-F5344CB8AC3E}">
        <p14:creationId xmlns:p14="http://schemas.microsoft.com/office/powerpoint/2010/main" val="2003192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Vsebina z naslovo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sl-SI"/>
              <a:t>Kliknite, če želite urediti slog naslova matrice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BA5BFBBC-968E-461B-9C86-675CA6FB96D1}" type="datetimeFigureOut">
              <a:rPr lang="sl-SI" smtClean="0"/>
              <a:t>9.1.2021</a:t>
            </a:fld>
            <a:endParaRPr lang="sl-SI"/>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sl-SI"/>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8512C74-0ACD-4EF4-9570-C705405035B8}" type="slidenum">
              <a:rPr lang="sl-SI" smtClean="0"/>
              <a:t>‹#›</a:t>
            </a:fld>
            <a:endParaRPr lang="sl-SI"/>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92203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Naslov in slik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BA5BFBBC-968E-461B-9C86-675CA6FB96D1}" type="datetimeFigureOut">
              <a:rPr lang="sl-SI" smtClean="0"/>
              <a:t>9.1.2021</a:t>
            </a:fld>
            <a:endParaRPr lang="sl-SI"/>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sl-SI"/>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8512C74-0ACD-4EF4-9570-C705405035B8}" type="slidenum">
              <a:rPr lang="sl-SI" smtClean="0"/>
              <a:t>‹#›</a:t>
            </a:fld>
            <a:endParaRPr lang="sl-SI"/>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06656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BA5BFBBC-968E-461B-9C86-675CA6FB96D1}" type="datetimeFigureOut">
              <a:rPr lang="sl-SI" smtClean="0"/>
              <a:t>9.1.2021</a:t>
            </a:fld>
            <a:endParaRPr lang="sl-SI"/>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sl-SI"/>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F8512C74-0ACD-4EF4-9570-C705405035B8}" type="slidenum">
              <a:rPr lang="sl-SI" smtClean="0"/>
              <a:t>‹#›</a:t>
            </a:fld>
            <a:endParaRPr lang="sl-SI"/>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14405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FC7D00D7-15D0-47E4-9FC5-0EA21E0AA2F3}"/>
              </a:ext>
            </a:extLst>
          </p:cNvPr>
          <p:cNvSpPr>
            <a:spLocks noGrp="1"/>
          </p:cNvSpPr>
          <p:nvPr>
            <p:ph type="ctrTitle"/>
          </p:nvPr>
        </p:nvSpPr>
        <p:spPr/>
        <p:txBody>
          <a:bodyPr/>
          <a:lstStyle/>
          <a:p>
            <a:r>
              <a:rPr lang="sl-SI" sz="9600" b="1" dirty="0">
                <a:effectLst>
                  <a:outerShdw blurRad="38100" dist="38100" dir="2700000" algn="tl">
                    <a:srgbClr val="000000">
                      <a:alpha val="43137"/>
                    </a:srgbClr>
                  </a:outerShdw>
                </a:effectLst>
              </a:rPr>
              <a:t>OPIS POTI</a:t>
            </a:r>
          </a:p>
        </p:txBody>
      </p:sp>
      <p:sp>
        <p:nvSpPr>
          <p:cNvPr id="3" name="Podnaslov 2">
            <a:extLst>
              <a:ext uri="{FF2B5EF4-FFF2-40B4-BE49-F238E27FC236}">
                <a16:creationId xmlns:a16="http://schemas.microsoft.com/office/drawing/2014/main" xmlns="" id="{D9767A80-29A5-4CC6-81FB-CC7E12A219A4}"/>
              </a:ext>
            </a:extLst>
          </p:cNvPr>
          <p:cNvSpPr>
            <a:spLocks noGrp="1"/>
          </p:cNvSpPr>
          <p:nvPr>
            <p:ph type="subTitle" idx="1"/>
          </p:nvPr>
        </p:nvSpPr>
        <p:spPr>
          <a:xfrm>
            <a:off x="2679906" y="3956279"/>
            <a:ext cx="8041103" cy="1086237"/>
          </a:xfrm>
        </p:spPr>
        <p:txBody>
          <a:bodyPr>
            <a:noAutofit/>
          </a:bodyPr>
          <a:lstStyle/>
          <a:p>
            <a:r>
              <a:rPr lang="sl-SI" sz="3200" b="1" dirty="0"/>
              <a:t>UTRJEVANJE – ODDAJA V SPLETNI UČILNICI</a:t>
            </a:r>
          </a:p>
        </p:txBody>
      </p:sp>
    </p:spTree>
    <p:extLst>
      <p:ext uri="{BB962C8B-B14F-4D97-AF65-F5344CB8AC3E}">
        <p14:creationId xmlns:p14="http://schemas.microsoft.com/office/powerpoint/2010/main" val="2455287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11304183-B448-436E-A847-3C398475D1A2}"/>
              </a:ext>
            </a:extLst>
          </p:cNvPr>
          <p:cNvSpPr>
            <a:spLocks noGrp="1"/>
          </p:cNvSpPr>
          <p:nvPr>
            <p:ph type="title"/>
          </p:nvPr>
        </p:nvSpPr>
        <p:spPr>
          <a:xfrm>
            <a:off x="838200" y="365125"/>
            <a:ext cx="10515600" cy="5889901"/>
          </a:xfrm>
        </p:spPr>
        <p:txBody>
          <a:bodyPr>
            <a:noAutofit/>
          </a:bodyPr>
          <a:lstStyle/>
          <a:p>
            <a:r>
              <a:rPr lang="sl-SI" dirty="0"/>
              <a:t>Pri tehničnem krožku so vas obiskali učenci OŠ Bršljin, da ste skupaj izdelovali model rakete. </a:t>
            </a:r>
            <a:br>
              <a:rPr lang="sl-SI" dirty="0"/>
            </a:br>
            <a:r>
              <a:rPr lang="sl-SI" dirty="0"/>
              <a:t>Po končanem delu jih želi učiteljica peljati na sladoled, vi pa imate pouk, zato te prosi, da ji predstaviš pot do železniške postaje, kjer prodajajo tudi sladoled.</a:t>
            </a:r>
            <a:br>
              <a:rPr lang="sl-SI" dirty="0"/>
            </a:br>
            <a:r>
              <a:rPr lang="sl-SI" dirty="0"/>
              <a:t>Seveda kot učiteljica želi še kakšno informacijo o kulturnih znamenitostih na poti.</a:t>
            </a:r>
          </a:p>
        </p:txBody>
      </p:sp>
    </p:spTree>
    <p:extLst>
      <p:ext uri="{BB962C8B-B14F-4D97-AF65-F5344CB8AC3E}">
        <p14:creationId xmlns:p14="http://schemas.microsoft.com/office/powerpoint/2010/main" val="3652622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FB37523A-C65B-4310-B1BB-649FE7ABB576}"/>
              </a:ext>
            </a:extLst>
          </p:cNvPr>
          <p:cNvSpPr>
            <a:spLocks noGrp="1"/>
          </p:cNvSpPr>
          <p:nvPr>
            <p:ph type="title"/>
          </p:nvPr>
        </p:nvSpPr>
        <p:spPr>
          <a:xfrm>
            <a:off x="838200" y="365125"/>
            <a:ext cx="10515600" cy="2841901"/>
          </a:xfrm>
        </p:spPr>
        <p:txBody>
          <a:bodyPr>
            <a:normAutofit fontScale="90000"/>
          </a:bodyPr>
          <a:lstStyle/>
          <a:p>
            <a:r>
              <a:rPr lang="sl-SI" dirty="0"/>
              <a:t>Tvoja naloga je, </a:t>
            </a:r>
            <a:r>
              <a:rPr lang="sl-SI" dirty="0" smtClean="0"/>
              <a:t>da jim opišeš </a:t>
            </a:r>
            <a:r>
              <a:rPr lang="sl-SI" i="1" u="sng" dirty="0"/>
              <a:t>pot od OŠ Trebnje do železniške postaje oz. prodajalne s sladoledom</a:t>
            </a:r>
            <a:r>
              <a:rPr lang="sl-SI" dirty="0"/>
              <a:t>. Pri tem seveda </a:t>
            </a:r>
            <a:r>
              <a:rPr lang="sl-SI" dirty="0" smtClean="0"/>
              <a:t>upoštevaj značilnosti </a:t>
            </a:r>
            <a:r>
              <a:rPr lang="sl-SI" dirty="0"/>
              <a:t>opisa poti.</a:t>
            </a:r>
            <a:br>
              <a:rPr lang="sl-SI" dirty="0"/>
            </a:br>
            <a:r>
              <a:rPr lang="sl-SI" dirty="0"/>
              <a:t>Zemljevid imaš priložen.</a:t>
            </a:r>
          </a:p>
        </p:txBody>
      </p:sp>
      <p:sp>
        <p:nvSpPr>
          <p:cNvPr id="3" name="Označba mesta vsebine 2">
            <a:extLst>
              <a:ext uri="{FF2B5EF4-FFF2-40B4-BE49-F238E27FC236}">
                <a16:creationId xmlns:a16="http://schemas.microsoft.com/office/drawing/2014/main" xmlns="" id="{E377B344-2387-40FB-B26D-0D096A8B5D87}"/>
              </a:ext>
            </a:extLst>
          </p:cNvPr>
          <p:cNvSpPr>
            <a:spLocks noGrp="1"/>
          </p:cNvSpPr>
          <p:nvPr>
            <p:ph idx="1"/>
          </p:nvPr>
        </p:nvSpPr>
        <p:spPr>
          <a:xfrm>
            <a:off x="838200" y="3207027"/>
            <a:ext cx="10515600" cy="3472070"/>
          </a:xfrm>
        </p:spPr>
        <p:txBody>
          <a:bodyPr>
            <a:normAutofit fontScale="92500"/>
          </a:bodyPr>
          <a:lstStyle/>
          <a:p>
            <a:pPr marL="0" indent="0">
              <a:buNone/>
            </a:pPr>
            <a:r>
              <a:rPr lang="sl-SI" sz="2800" b="1" dirty="0"/>
              <a:t>Kaj o znamenitostih/ustanovah boš predstavil, pa boš ugotovil s </a:t>
            </a:r>
            <a:r>
              <a:rPr lang="sl-SI" sz="2800" b="1" u="sng" dirty="0"/>
              <a:t>pomočjo </a:t>
            </a:r>
            <a:r>
              <a:rPr lang="sl-SI" sz="2800" b="1" u="sng" dirty="0" smtClean="0"/>
              <a:t>kartic </a:t>
            </a:r>
            <a:r>
              <a:rPr lang="sl-SI" sz="2800" dirty="0" smtClean="0"/>
              <a:t>na dnu spletne učilnice tega tedna (</a:t>
            </a:r>
            <a:r>
              <a:rPr lang="sl-SI" sz="2800" b="1" dirty="0" smtClean="0"/>
              <a:t>Opis poti od OŠ Trebnje do železniške postaje</a:t>
            </a:r>
            <a:r>
              <a:rPr lang="sl-SI" sz="2800" dirty="0" smtClean="0"/>
              <a:t>)</a:t>
            </a:r>
            <a:r>
              <a:rPr lang="sl-SI" sz="2800" b="1" dirty="0" smtClean="0"/>
              <a:t>. </a:t>
            </a:r>
            <a:r>
              <a:rPr lang="sl-SI" sz="2800" dirty="0"/>
              <a:t>Na eni strani kartic je predstavljen pomen kulturne znamenitosti/ustanove, na drugi pa je njeno poimenovanje.</a:t>
            </a:r>
          </a:p>
          <a:p>
            <a:pPr marL="0" indent="0">
              <a:buNone/>
            </a:pPr>
            <a:r>
              <a:rPr lang="sl-SI" sz="2800" dirty="0"/>
              <a:t>Najprej preberi pomen kulturne </a:t>
            </a:r>
            <a:r>
              <a:rPr lang="sl-SI" sz="2800" dirty="0" smtClean="0"/>
              <a:t>znamenitosti/ustanove in ugotovi, </a:t>
            </a:r>
            <a:r>
              <a:rPr lang="sl-SI" sz="2800" dirty="0"/>
              <a:t>katera naj bi to bila. </a:t>
            </a:r>
          </a:p>
          <a:p>
            <a:pPr marL="0" indent="0">
              <a:buNone/>
            </a:pPr>
            <a:r>
              <a:rPr lang="sl-SI" sz="2800" dirty="0"/>
              <a:t>Nato s klikom preveri rešitev, znamenitost/ustanovo </a:t>
            </a:r>
            <a:r>
              <a:rPr lang="sl-SI" sz="2800" u="sng" dirty="0"/>
              <a:t>najdi na zemljevidu ter </a:t>
            </a:r>
            <a:r>
              <a:rPr lang="sl-SI" sz="2800" b="1" u="sng" dirty="0" smtClean="0"/>
              <a:t>jo vključi </a:t>
            </a:r>
            <a:r>
              <a:rPr lang="sl-SI" sz="2800" u="sng" dirty="0" smtClean="0"/>
              <a:t>(tudi razlago) </a:t>
            </a:r>
            <a:r>
              <a:rPr lang="sl-SI" sz="2800" b="1" u="sng" dirty="0" smtClean="0"/>
              <a:t>v opis poti.</a:t>
            </a:r>
            <a:endParaRPr lang="sl-SI" sz="2800" b="1" u="sng" dirty="0"/>
          </a:p>
        </p:txBody>
      </p:sp>
    </p:spTree>
    <p:extLst>
      <p:ext uri="{BB962C8B-B14F-4D97-AF65-F5344CB8AC3E}">
        <p14:creationId xmlns:p14="http://schemas.microsoft.com/office/powerpoint/2010/main" val="1190931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xmlns="" id="{8F0F8B96-B706-4822-BF03-D63DBDCADB26}"/>
              </a:ext>
            </a:extLst>
          </p:cNvPr>
          <p:cNvSpPr>
            <a:spLocks noGrp="1"/>
          </p:cNvSpPr>
          <p:nvPr>
            <p:ph idx="1"/>
          </p:nvPr>
        </p:nvSpPr>
        <p:spPr>
          <a:xfrm>
            <a:off x="838200" y="675861"/>
            <a:ext cx="10515600" cy="5501102"/>
          </a:xfrm>
        </p:spPr>
        <p:txBody>
          <a:bodyPr>
            <a:normAutofit fontScale="92500" lnSpcReduction="10000"/>
          </a:bodyPr>
          <a:lstStyle/>
          <a:p>
            <a:pPr marL="0" indent="0">
              <a:buNone/>
            </a:pPr>
            <a:r>
              <a:rPr lang="sl-SI" sz="3600" b="1" u="sng" dirty="0"/>
              <a:t>Zemljevid</a:t>
            </a:r>
            <a:r>
              <a:rPr lang="sl-SI" sz="3600" dirty="0"/>
              <a:t> lahko, če imaš možnost, tudi natisneš in na njem označiš znamenitosti/ustanove in pot, ki jo boš predstavil. Nato ga </a:t>
            </a:r>
            <a:r>
              <a:rPr lang="sl-SI" sz="3600" dirty="0" err="1"/>
              <a:t>vlepi</a:t>
            </a:r>
            <a:r>
              <a:rPr lang="sl-SI" sz="3600" dirty="0"/>
              <a:t> v zvezek.</a:t>
            </a:r>
          </a:p>
          <a:p>
            <a:pPr marL="0" indent="0">
              <a:buNone/>
            </a:pPr>
            <a:endParaRPr lang="sl-SI" sz="3600" dirty="0"/>
          </a:p>
          <a:p>
            <a:pPr marL="0" indent="0">
              <a:buNone/>
            </a:pPr>
            <a:r>
              <a:rPr lang="sl-SI" sz="3600" b="1" u="sng" dirty="0">
                <a:solidFill>
                  <a:srgbClr val="FF0000"/>
                </a:solidFill>
              </a:rPr>
              <a:t>Opis poti napiši </a:t>
            </a:r>
            <a:r>
              <a:rPr lang="sl-SI" sz="3600" u="sng" dirty="0">
                <a:solidFill>
                  <a:srgbClr val="FF0000"/>
                </a:solidFill>
              </a:rPr>
              <a:t>v </a:t>
            </a:r>
            <a:r>
              <a:rPr lang="sl-SI" sz="3600" u="sng" dirty="0" smtClean="0">
                <a:solidFill>
                  <a:srgbClr val="FF0000"/>
                </a:solidFill>
              </a:rPr>
              <a:t>zvezek</a:t>
            </a:r>
            <a:r>
              <a:rPr lang="sl-SI" sz="3600" dirty="0" smtClean="0">
                <a:solidFill>
                  <a:srgbClr val="FF0000"/>
                </a:solidFill>
              </a:rPr>
              <a:t>, fotografijo besedila v PDF-obliki oddaj v spletno učilnico v zavihek </a:t>
            </a:r>
            <a:r>
              <a:rPr lang="sl-SI" sz="3600" b="1" dirty="0" smtClean="0">
                <a:solidFill>
                  <a:srgbClr val="FF0000"/>
                </a:solidFill>
              </a:rPr>
              <a:t>TU ODDATE SNOV IZ OPISA POTI</a:t>
            </a:r>
            <a:r>
              <a:rPr lang="sl-SI" sz="3600" dirty="0" smtClean="0">
                <a:solidFill>
                  <a:srgbClr val="FF0000"/>
                </a:solidFill>
              </a:rPr>
              <a:t>. </a:t>
            </a:r>
          </a:p>
          <a:p>
            <a:pPr marL="0" indent="0">
              <a:buNone/>
            </a:pPr>
            <a:r>
              <a:rPr lang="sl-SI" sz="3600" dirty="0" smtClean="0"/>
              <a:t>Lahko </a:t>
            </a:r>
            <a:r>
              <a:rPr lang="sl-SI" sz="3600" dirty="0"/>
              <a:t>ga natipkaš v urejevalniku besedil (npr. Wordu), vendar ga moraš natisniti in </a:t>
            </a:r>
            <a:r>
              <a:rPr lang="sl-SI" sz="3600" dirty="0" err="1"/>
              <a:t>vlepiti</a:t>
            </a:r>
            <a:r>
              <a:rPr lang="sl-SI" sz="3600" dirty="0"/>
              <a:t> v zvezek.</a:t>
            </a:r>
          </a:p>
          <a:p>
            <a:pPr marL="0" indent="0">
              <a:buNone/>
            </a:pPr>
            <a:endParaRPr lang="sl-SI" sz="3600" dirty="0"/>
          </a:p>
          <a:p>
            <a:pPr marL="0" indent="0">
              <a:buNone/>
            </a:pPr>
            <a:r>
              <a:rPr lang="sl-SI" sz="3600" dirty="0"/>
              <a:t>Uspešno delo!</a:t>
            </a:r>
          </a:p>
        </p:txBody>
      </p:sp>
    </p:spTree>
    <p:extLst>
      <p:ext uri="{BB962C8B-B14F-4D97-AF65-F5344CB8AC3E}">
        <p14:creationId xmlns:p14="http://schemas.microsoft.com/office/powerpoint/2010/main" val="299921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a:extLst>
              <a:ext uri="{FF2B5EF4-FFF2-40B4-BE49-F238E27FC236}">
                <a16:creationId xmlns:a16="http://schemas.microsoft.com/office/drawing/2014/main" xmlns="" id="{46824EAA-42B7-4344-9E68-32C0EB73BF4B}"/>
              </a:ext>
            </a:extLst>
          </p:cNvPr>
          <p:cNvPicPr>
            <a:picLocks noChangeAspect="1"/>
          </p:cNvPicPr>
          <p:nvPr/>
        </p:nvPicPr>
        <p:blipFill>
          <a:blip r:embed="rId2"/>
          <a:stretch>
            <a:fillRect/>
          </a:stretch>
        </p:blipFill>
        <p:spPr>
          <a:xfrm>
            <a:off x="755373" y="627307"/>
            <a:ext cx="11171583" cy="5528442"/>
          </a:xfrm>
          <a:prstGeom prst="rect">
            <a:avLst/>
          </a:prstGeom>
        </p:spPr>
      </p:pic>
    </p:spTree>
    <p:extLst>
      <p:ext uri="{BB962C8B-B14F-4D97-AF65-F5344CB8AC3E}">
        <p14:creationId xmlns:p14="http://schemas.microsoft.com/office/powerpoint/2010/main" val="2151896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8A842C74-C1AA-4012-8082-AC76D08F011D}"/>
              </a:ext>
            </a:extLst>
          </p:cNvPr>
          <p:cNvSpPr>
            <a:spLocks noGrp="1"/>
          </p:cNvSpPr>
          <p:nvPr>
            <p:ph type="title"/>
          </p:nvPr>
        </p:nvSpPr>
        <p:spPr/>
        <p:txBody>
          <a:bodyPr/>
          <a:lstStyle/>
          <a:p>
            <a:r>
              <a:rPr lang="sl-SI" dirty="0"/>
              <a:t>Viri in literatura</a:t>
            </a:r>
          </a:p>
        </p:txBody>
      </p:sp>
      <p:sp>
        <p:nvSpPr>
          <p:cNvPr id="3" name="Označba mesta vsebine 2">
            <a:extLst>
              <a:ext uri="{FF2B5EF4-FFF2-40B4-BE49-F238E27FC236}">
                <a16:creationId xmlns:a16="http://schemas.microsoft.com/office/drawing/2014/main" xmlns="" id="{B3086F80-797D-4002-88EA-1D496005F5CC}"/>
              </a:ext>
            </a:extLst>
          </p:cNvPr>
          <p:cNvSpPr>
            <a:spLocks noGrp="1"/>
          </p:cNvSpPr>
          <p:nvPr>
            <p:ph idx="1"/>
          </p:nvPr>
        </p:nvSpPr>
        <p:spPr>
          <a:xfrm>
            <a:off x="1371600" y="1445623"/>
            <a:ext cx="9601200" cy="4421777"/>
          </a:xfrm>
        </p:spPr>
        <p:txBody>
          <a:bodyPr/>
          <a:lstStyle/>
          <a:p>
            <a:pPr marL="0" indent="0">
              <a:buNone/>
            </a:pPr>
            <a:r>
              <a:rPr lang="sl-SI" dirty="0"/>
              <a:t>https://www.openstreetmap.org/?mlat=45.904170000000000000&amp;mlon=15.021670000000000000&amp;zoom=15#map=17/45.90842/15.00458</a:t>
            </a:r>
          </a:p>
        </p:txBody>
      </p:sp>
    </p:spTree>
    <p:extLst>
      <p:ext uri="{BB962C8B-B14F-4D97-AF65-F5344CB8AC3E}">
        <p14:creationId xmlns:p14="http://schemas.microsoft.com/office/powerpoint/2010/main" val="1865751569"/>
      </p:ext>
    </p:extLst>
  </p:cSld>
  <p:clrMapOvr>
    <a:masterClrMapping/>
  </p:clrMapOvr>
</p:sld>
</file>

<file path=ppt/theme/theme1.xml><?xml version="1.0" encoding="utf-8"?>
<a:theme xmlns:a="http://schemas.openxmlformats.org/drawingml/2006/main" name="Letina">
  <a:themeElements>
    <a:clrScheme name="Po meri 1">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Letina">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Letina">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TM10001105[[fn=Obrezovanje]]</Template>
  <TotalTime>278</TotalTime>
  <Words>215</Words>
  <Application>Microsoft Office PowerPoint</Application>
  <PresentationFormat>Widescreen</PresentationFormat>
  <Paragraphs>15</Paragraphs>
  <Slides>6</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6</vt:i4>
      </vt:variant>
    </vt:vector>
  </HeadingPairs>
  <TitlesOfParts>
    <vt:vector size="8" baseType="lpstr">
      <vt:lpstr>Franklin Gothic Book</vt:lpstr>
      <vt:lpstr>Letina</vt:lpstr>
      <vt:lpstr>OPIS POTI</vt:lpstr>
      <vt:lpstr>Pri tehničnem krožku so vas obiskali učenci OŠ Bršljin, da ste skupaj izdelovali model rakete.  Po končanem delu jih želi učiteljica peljati na sladoled, vi pa imate pouk, zato te prosi, da ji predstaviš pot do železniške postaje, kjer prodajajo tudi sladoled. Seveda kot učiteljica želi še kakšno informacijo o kulturnih znamenitostih na poti.</vt:lpstr>
      <vt:lpstr>Tvoja naloga je, da jim opišeš pot od OŠ Trebnje do železniške postaje oz. prodajalne s sladoledom. Pri tem seveda upoštevaj značilnosti opisa poti. Zemljevid imaš priložen.</vt:lpstr>
      <vt:lpstr>PowerPoint Presentation</vt:lpstr>
      <vt:lpstr>PowerPoint Presentation</vt:lpstr>
      <vt:lpstr>Viri in literatura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OPIS POTI</dc:title>
  <dc:creator>Marjeta Kmetič</dc:creator>
  <cp:lastModifiedBy>Jernej</cp:lastModifiedBy>
  <cp:revision>13</cp:revision>
  <dcterms:created xsi:type="dcterms:W3CDTF">2021-01-07T12:33:11Z</dcterms:created>
  <dcterms:modified xsi:type="dcterms:W3CDTF">2021-01-09T11:26:29Z</dcterms:modified>
</cp:coreProperties>
</file>