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5" r:id="rId12"/>
    <p:sldId id="269" r:id="rId13"/>
    <p:sldId id="266" r:id="rId14"/>
    <p:sldId id="270" r:id="rId15"/>
    <p:sldId id="267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9614DE-0B1F-4467-B033-74698814C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7FCD24B-BDED-413B-ABC8-0D1D87A1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C9FC6B8-DA74-4BC5-89A7-33AD1D48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F9C9799-3541-4591-B7E6-BEB8DD4F8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4F5128A-BCBE-41F6-8D08-B496477B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185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A80982-35E6-46ED-9B58-496DE757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62294AE-765F-4507-816C-A920A3C22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0B816F1-C4BA-4355-A21E-51F70626C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DD41E6B-DFC8-414C-BB3C-E47DCCE3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5180F87-8954-421A-88F5-4A1334B48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347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9082A87F-7B87-4DFD-911A-B8709144D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4B1B7398-C9DA-4421-A10D-F6D02D4C9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F61B8DA-3751-46A2-B5DD-61B4961D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12D8B19-F2AE-4321-A8E0-8BCC4C5CC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EB94C38-7BF5-496E-AC59-A6909A1B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209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89F65D-5ADE-4ABF-8CE4-51A2AE03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4FF8003-E8E5-4814-BCB7-02DBDC423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095E4ED-47BC-4917-A331-553662B7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C7B4E0C-6741-46F4-9B01-78E460AE0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D0B4E56-F829-44C1-B97F-20801AA28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778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889F9D-B65D-4E60-9053-A51B3D10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13160B6-F0D5-4C0B-9971-5D33D3310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EF6CD39-63A7-4CB9-BA06-95516CF9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33CBE13-AF1B-4534-BFBD-F5E7D5FBA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F80D13A-85FC-456D-905C-C8E420768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760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25A69F-73D0-44F9-9622-D8AEFC63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6734654-9976-4941-859E-F677431F4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02D5E9C-D296-4718-9D46-565D554B3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C7B476C-F9F6-4B38-B971-3FD99FDBE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0741FF7-7B94-400F-96AD-E86C9FC61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6674C755-FA94-4B25-8300-7770400C5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463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7CBEB5-9A92-425C-B2FE-FBEC855E1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126BB6D-780D-4B60-94ED-3C22C4759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43DCBBC-3E3A-4EC1-A9B6-D78217358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B4B3DA3-0616-4981-ADC9-EADE3C159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AD8C666-A1F2-4635-ABD2-C7DC337569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0991E34B-A554-455D-B797-E6E165903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17AF64F-F659-4D06-A1A9-0141A09B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3B17E4F-495F-4CD9-97E4-2BBA443E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5300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20D00C-2119-40AE-B6CB-42EFA31E9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3DBA28B-A54C-4C34-8560-312A36DD1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7B43CEC-9462-4472-8476-30249D410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E1781CBC-6580-4C6B-BF1C-990B0A2B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307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9564066-202E-4792-9A0E-81415860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27C9D105-7914-4727-8B65-B1B76942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4D6A025C-60C2-4D8D-AD09-6F604992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94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B3EF73-B97D-493F-A0ED-A2DC554B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C178C37-E60C-4E90-ADDF-A7DBC58F9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F93BC41-2527-45DD-B161-74C09F614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82170C9-DC86-4A86-8821-002713E92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7370C3E-7263-45ED-BE1C-E2581CC5E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CDF13FE-6A35-435C-B718-55FE62EC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2556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D3871A-41D2-49AA-8CF7-06358E82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73357BD-5807-42E7-B690-32AF3B824F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E1CADEB3-1668-414C-B669-3B75BFF08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FF45F96-C772-487D-B0BF-5D5695DE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5BC7AF21-2B7F-4F4A-B00D-03E979CCE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CC78FBA-DF82-4A46-9359-2F9F998E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965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6A3F46AE-029B-45EE-956E-FE4EF60E0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15E40B4-4759-4F9B-8D8D-87C650A75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A554864-957E-4152-9FF8-F5A3FF7A81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DEC83-0B63-4E58-A193-65363AA9A532}" type="datetimeFigureOut">
              <a:rPr lang="sl-SI" smtClean="0"/>
              <a:t>11.11.2020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CD6C08E-017E-42C4-93E0-DDAF89DEFE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5658E0C-9686-4E42-8793-E5443DAA3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ABF2-6231-40B9-BB4C-FCAA18A9377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138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17" Type="http://schemas.openxmlformats.org/officeDocument/2006/relationships/image" Target="../media/image2.png"/><Relationship Id="rId2" Type="http://schemas.openxmlformats.org/officeDocument/2006/relationships/audio" Target="../media/media22.m4a"/><Relationship Id="rId16" Type="http://schemas.microsoft.com/office/2007/relationships/hdphoto" Target="../media/hdphoto2.wdp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11" Type="http://schemas.openxmlformats.org/officeDocument/2006/relationships/image" Target="../media/image38.jpg"/><Relationship Id="rId5" Type="http://schemas.microsoft.com/office/2007/relationships/media" Target="../media/media24.m4a"/><Relationship Id="rId1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microsoft.com/office/2007/relationships/media" Target="../media/media23.mp3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3" Type="http://schemas.microsoft.com/office/2007/relationships/media" Target="../media/media2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6.jpg"/><Relationship Id="rId17" Type="http://schemas.microsoft.com/office/2007/relationships/hdphoto" Target="../media/hdphoto2.wdp"/><Relationship Id="rId2" Type="http://schemas.microsoft.com/office/2007/relationships/media" Target="../media/media15.mp3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audio" Target="../media/media26.m4a"/><Relationship Id="rId11" Type="http://schemas.openxmlformats.org/officeDocument/2006/relationships/image" Target="../media/image45.png"/><Relationship Id="rId5" Type="http://schemas.microsoft.com/office/2007/relationships/media" Target="../media/media26.m4a"/><Relationship Id="rId15" Type="http://schemas.openxmlformats.org/officeDocument/2006/relationships/image" Target="../media/image48.png"/><Relationship Id="rId10" Type="http://schemas.openxmlformats.org/officeDocument/2006/relationships/image" Target="../media/image44.jpg"/><Relationship Id="rId4" Type="http://schemas.openxmlformats.org/officeDocument/2006/relationships/audio" Target="../media/media25.m4a"/><Relationship Id="rId9" Type="http://schemas.openxmlformats.org/officeDocument/2006/relationships/image" Target="../media/image43.pn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microsoft.com/office/2007/relationships/media" Target="../media/media2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jpg"/><Relationship Id="rId17" Type="http://schemas.microsoft.com/office/2007/relationships/hdphoto" Target="../media/hdphoto2.wdp"/><Relationship Id="rId2" Type="http://schemas.microsoft.com/office/2007/relationships/media" Target="../media/media23.mp3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audio" Target="../media/media28.m4a"/><Relationship Id="rId11" Type="http://schemas.openxmlformats.org/officeDocument/2006/relationships/image" Target="../media/image52.jpg"/><Relationship Id="rId5" Type="http://schemas.microsoft.com/office/2007/relationships/media" Target="../media/media28.m4a"/><Relationship Id="rId15" Type="http://schemas.openxmlformats.org/officeDocument/2006/relationships/image" Target="../media/image55.jpg"/><Relationship Id="rId10" Type="http://schemas.openxmlformats.org/officeDocument/2006/relationships/image" Target="../media/image51.jpg"/><Relationship Id="rId4" Type="http://schemas.openxmlformats.org/officeDocument/2006/relationships/audio" Target="../media/media27.m4a"/><Relationship Id="rId9" Type="http://schemas.openxmlformats.org/officeDocument/2006/relationships/image" Target="../media/image50.jpg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0.jpg"/><Relationship Id="rId18" Type="http://schemas.openxmlformats.org/officeDocument/2006/relationships/image" Target="../media/image63.jp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audio" Target="../media/media29.m4a"/><Relationship Id="rId16" Type="http://schemas.openxmlformats.org/officeDocument/2006/relationships/image" Target="../media/image3.png"/><Relationship Id="rId1" Type="http://schemas.microsoft.com/office/2007/relationships/media" Target="../media/media29.m4a"/><Relationship Id="rId6" Type="http://schemas.openxmlformats.org/officeDocument/2006/relationships/audio" Target="../media/media30.m4a"/><Relationship Id="rId11" Type="http://schemas.openxmlformats.org/officeDocument/2006/relationships/image" Target="../media/image58.png"/><Relationship Id="rId5" Type="http://schemas.microsoft.com/office/2007/relationships/media" Target="../media/media30.m4a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microsoft.com/office/2007/relationships/media" Target="../media/media15.mp3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13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66.png"/><Relationship Id="rId2" Type="http://schemas.openxmlformats.org/officeDocument/2006/relationships/audio" Target="../media/media29.m4a"/><Relationship Id="rId16" Type="http://schemas.openxmlformats.org/officeDocument/2006/relationships/image" Target="../media/image67.jpg"/><Relationship Id="rId1" Type="http://schemas.microsoft.com/office/2007/relationships/media" Target="../media/media29.m4a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5.png"/><Relationship Id="rId5" Type="http://schemas.microsoft.com/office/2007/relationships/media" Target="../media/media15.mp3"/><Relationship Id="rId1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microsoft.com/office/2007/relationships/media" Target="../media/media23.mp3"/><Relationship Id="rId9" Type="http://schemas.openxmlformats.org/officeDocument/2006/relationships/image" Target="../media/image36.png"/><Relationship Id="rId1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g"/><Relationship Id="rId5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microsoft.com/office/2007/relationships/media" Target="../media/media12.m4a"/><Relationship Id="rId18" Type="http://schemas.openxmlformats.org/officeDocument/2006/relationships/audio" Target="../media/media14.m4a"/><Relationship Id="rId26" Type="http://schemas.openxmlformats.org/officeDocument/2006/relationships/image" Target="../media/image15.png"/><Relationship Id="rId3" Type="http://schemas.microsoft.com/office/2007/relationships/media" Target="../media/media7.m4a"/><Relationship Id="rId21" Type="http://schemas.openxmlformats.org/officeDocument/2006/relationships/image" Target="../media/image10.png"/><Relationship Id="rId7" Type="http://schemas.microsoft.com/office/2007/relationships/media" Target="../media/media9.m4a"/><Relationship Id="rId12" Type="http://schemas.openxmlformats.org/officeDocument/2006/relationships/audio" Target="../media/media11.m4a"/><Relationship Id="rId17" Type="http://schemas.microsoft.com/office/2007/relationships/media" Target="../media/media14.m4a"/><Relationship Id="rId25" Type="http://schemas.openxmlformats.org/officeDocument/2006/relationships/image" Target="../media/image14.png"/><Relationship Id="rId2" Type="http://schemas.openxmlformats.org/officeDocument/2006/relationships/audio" Target="../media/media6.m4a"/><Relationship Id="rId16" Type="http://schemas.openxmlformats.org/officeDocument/2006/relationships/audio" Target="../media/media13.m4a"/><Relationship Id="rId20" Type="http://schemas.openxmlformats.org/officeDocument/2006/relationships/image" Target="../media/image9.jpg"/><Relationship Id="rId29" Type="http://schemas.microsoft.com/office/2007/relationships/hdphoto" Target="../media/hdphoto2.wdp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microsoft.com/office/2007/relationships/media" Target="../media/media11.m4a"/><Relationship Id="rId24" Type="http://schemas.openxmlformats.org/officeDocument/2006/relationships/image" Target="../media/image13.png"/><Relationship Id="rId5" Type="http://schemas.microsoft.com/office/2007/relationships/media" Target="../media/media8.m4a"/><Relationship Id="rId15" Type="http://schemas.microsoft.com/office/2007/relationships/media" Target="../media/media13.m4a"/><Relationship Id="rId23" Type="http://schemas.openxmlformats.org/officeDocument/2006/relationships/image" Target="../media/image12.jpg"/><Relationship Id="rId28" Type="http://schemas.openxmlformats.org/officeDocument/2006/relationships/image" Target="../media/image3.png"/><Relationship Id="rId10" Type="http://schemas.openxmlformats.org/officeDocument/2006/relationships/audio" Target="../media/media10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audio" Target="../media/media12.m4a"/><Relationship Id="rId22" Type="http://schemas.openxmlformats.org/officeDocument/2006/relationships/image" Target="../media/image11.png"/><Relationship Id="rId27" Type="http://schemas.openxmlformats.org/officeDocument/2006/relationships/image" Target="../media/image2.png"/><Relationship Id="rId30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jpg"/><Relationship Id="rId3" Type="http://schemas.microsoft.com/office/2007/relationships/media" Target="../media/media1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2" Type="http://schemas.microsoft.com/office/2007/relationships/media" Target="../media/media15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audio" Target="../media/media17.m4a"/><Relationship Id="rId11" Type="http://schemas.openxmlformats.org/officeDocument/2006/relationships/image" Target="../media/image20.jpg"/><Relationship Id="rId5" Type="http://schemas.microsoft.com/office/2007/relationships/media" Target="../media/media17.m4a"/><Relationship Id="rId1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audio" Target="../media/media16.m4a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microsoft.com/office/2007/relationships/media" Target="../media/media18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6.jpg"/><Relationship Id="rId17" Type="http://schemas.openxmlformats.org/officeDocument/2006/relationships/image" Target="../media/image28.png"/><Relationship Id="rId2" Type="http://schemas.microsoft.com/office/2007/relationships/media" Target="../media/media15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audio" Target="../media/media19.m4a"/><Relationship Id="rId11" Type="http://schemas.openxmlformats.org/officeDocument/2006/relationships/image" Target="../media/image25.jpg"/><Relationship Id="rId5" Type="http://schemas.microsoft.com/office/2007/relationships/media" Target="../media/media19.m4a"/><Relationship Id="rId15" Type="http://schemas.openxmlformats.org/officeDocument/2006/relationships/image" Target="../media/image3.png"/><Relationship Id="rId10" Type="http://schemas.openxmlformats.org/officeDocument/2006/relationships/image" Target="../media/image24.png"/><Relationship Id="rId4" Type="http://schemas.openxmlformats.org/officeDocument/2006/relationships/audio" Target="../media/media18.m4a"/><Relationship Id="rId9" Type="http://schemas.microsoft.com/office/2007/relationships/hdphoto" Target="../media/hdphoto5.wdp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microsoft.com/office/2007/relationships/media" Target="../media/media2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2.jpg"/><Relationship Id="rId17" Type="http://schemas.openxmlformats.org/officeDocument/2006/relationships/image" Target="../media/image34.png"/><Relationship Id="rId2" Type="http://schemas.microsoft.com/office/2007/relationships/media" Target="../media/media15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audio" Target="../media/media21.m4a"/><Relationship Id="rId11" Type="http://schemas.openxmlformats.org/officeDocument/2006/relationships/image" Target="../media/image31.jpg"/><Relationship Id="rId5" Type="http://schemas.microsoft.com/office/2007/relationships/media" Target="../media/media21.m4a"/><Relationship Id="rId1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audio" Target="../media/media20.m4a"/><Relationship Id="rId9" Type="http://schemas.openxmlformats.org/officeDocument/2006/relationships/image" Target="../media/image30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1635EA-9EFF-4803-A635-B9ADE8232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2747"/>
            <a:ext cx="9144000" cy="2387600"/>
          </a:xfrm>
        </p:spPr>
        <p:txBody>
          <a:bodyPr>
            <a:normAutofit/>
          </a:bodyPr>
          <a:lstStyle/>
          <a:p>
            <a:r>
              <a:rPr lang="sl-SI" sz="11500" b="1" dirty="0">
                <a:solidFill>
                  <a:srgbClr val="00B0F0"/>
                </a:solidFill>
              </a:rPr>
              <a:t>ZLOGUJEMO</a:t>
            </a:r>
          </a:p>
        </p:txBody>
      </p:sp>
      <p:pic>
        <p:nvPicPr>
          <p:cNvPr id="4" name="Picture 2" descr="16+ Apple Clipart Png in 2020 | Fruit clipart, Apple clip art, Apple  illustration">
            <a:extLst>
              <a:ext uri="{FF2B5EF4-FFF2-40B4-BE49-F238E27FC236}">
                <a16:creationId xmlns:a16="http://schemas.microsoft.com/office/drawing/2014/main" id="{7F98B0A0-F942-4D7C-9DC9-97CF011D5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7808" l="6848" r="953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296"/>
          <a:stretch/>
        </p:blipFill>
        <p:spPr bwMode="auto">
          <a:xfrm>
            <a:off x="3234743" y="2314851"/>
            <a:ext cx="1539024" cy="32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6+ Apple Clipart Png in 2020 | Fruit clipart, Apple clip art, Apple  illustration">
            <a:extLst>
              <a:ext uri="{FF2B5EF4-FFF2-40B4-BE49-F238E27FC236}">
                <a16:creationId xmlns:a16="http://schemas.microsoft.com/office/drawing/2014/main" id="{FB80880B-6338-45F5-BEEF-F0F3F2E58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7808" l="6848" r="953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4" r="32459"/>
          <a:stretch/>
        </p:blipFill>
        <p:spPr bwMode="auto">
          <a:xfrm>
            <a:off x="5537914" y="2314852"/>
            <a:ext cx="892935" cy="32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6+ Apple Clipart Png in 2020 | Fruit clipart, Apple clip art, Apple  illustration">
            <a:extLst>
              <a:ext uri="{FF2B5EF4-FFF2-40B4-BE49-F238E27FC236}">
                <a16:creationId xmlns:a16="http://schemas.microsoft.com/office/drawing/2014/main" id="{8AB3F0FA-90B6-4689-85C3-F1B2164C7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76" b="97808" l="6848" r="953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70"/>
          <a:stretch/>
        </p:blipFill>
        <p:spPr bwMode="auto">
          <a:xfrm>
            <a:off x="7272273" y="2314851"/>
            <a:ext cx="1118314" cy="321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snet zvok">
            <a:hlinkClick r:id="" action="ppaction://media"/>
            <a:extLst>
              <a:ext uri="{FF2B5EF4-FFF2-40B4-BE49-F238E27FC236}">
                <a16:creationId xmlns:a16="http://schemas.microsoft.com/office/drawing/2014/main" id="{103CCDBB-80AD-41B8-AD05-25140704F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7738" y="511453"/>
            <a:ext cx="609600" cy="609600"/>
          </a:xfrm>
          <a:prstGeom prst="rect">
            <a:avLst/>
          </a:prstGeom>
        </p:spPr>
      </p:pic>
      <p:sp>
        <p:nvSpPr>
          <p:cNvPr id="13" name="Naslov 1">
            <a:extLst>
              <a:ext uri="{FF2B5EF4-FFF2-40B4-BE49-F238E27FC236}">
                <a16:creationId xmlns:a16="http://schemas.microsoft.com/office/drawing/2014/main" id="{3E613A31-8668-4F47-AD5A-BF66DB73F530}"/>
              </a:ext>
            </a:extLst>
          </p:cNvPr>
          <p:cNvSpPr txBox="1">
            <a:spLocks/>
          </p:cNvSpPr>
          <p:nvPr/>
        </p:nvSpPr>
        <p:spPr>
          <a:xfrm>
            <a:off x="1412381" y="433712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8000" b="1" dirty="0"/>
              <a:t>JA - BOL - KO</a:t>
            </a:r>
          </a:p>
        </p:txBody>
      </p:sp>
      <p:pic>
        <p:nvPicPr>
          <p:cNvPr id="1026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B5B5BCC1-CDED-49D9-9BD7-9559BACD5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1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05F77C5-5BE1-4CD6-844D-E41F5AB64AEB}"/>
              </a:ext>
            </a:extLst>
          </p:cNvPr>
          <p:cNvSpPr/>
          <p:nvPr/>
        </p:nvSpPr>
        <p:spPr>
          <a:xfrm>
            <a:off x="192863" y="309612"/>
            <a:ext cx="714420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0" cap="none" spc="0" dirty="0">
                <a:ln w="0"/>
                <a:solidFill>
                  <a:schemeClr val="tx1"/>
                </a:solidFill>
              </a:rPr>
              <a:t>KLIKNI NA SLIČICO, KI ZAČNE NA ISTI ZLOG KOT ROBOT? </a:t>
            </a:r>
          </a:p>
        </p:txBody>
      </p:sp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B76041F6-78CB-4FDF-B221-A0EA6C256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271" y="3108296"/>
            <a:ext cx="2052034" cy="2052034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AA8AE6BA-1506-472F-B5AC-6F9A97F42B80}"/>
              </a:ext>
            </a:extLst>
          </p:cNvPr>
          <p:cNvSpPr/>
          <p:nvPr/>
        </p:nvSpPr>
        <p:spPr>
          <a:xfrm>
            <a:off x="347011" y="824248"/>
            <a:ext cx="3065890" cy="288486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6FBCD9CE-B22E-45FB-8B5E-FFAC297226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4" y="1011787"/>
            <a:ext cx="2279724" cy="2509788"/>
          </a:xfrm>
          <a:prstGeom prst="rect">
            <a:avLst/>
          </a:prstGeom>
        </p:spPr>
      </p:pic>
      <p:pic>
        <p:nvPicPr>
          <p:cNvPr id="10" name="ZVOKI 1(2)">
            <a:hlinkClick r:id="" action="ppaction://media"/>
            <a:extLst>
              <a:ext uri="{FF2B5EF4-FFF2-40B4-BE49-F238E27FC236}">
                <a16:creationId xmlns:a16="http://schemas.microsoft.com/office/drawing/2014/main" id="{F9254CF1-E407-45D2-AE1C-DC75CA043A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1169" y="1342534"/>
            <a:ext cx="2726025" cy="1573864"/>
          </a:xfrm>
          <a:prstGeom prst="rect">
            <a:avLst/>
          </a:prstGeom>
        </p:spPr>
      </p:pic>
      <p:pic>
        <p:nvPicPr>
          <p:cNvPr id="13" name="ZVOKI 1(2)">
            <a:hlinkClick r:id="" action="ppaction://media"/>
            <a:extLst>
              <a:ext uri="{FF2B5EF4-FFF2-40B4-BE49-F238E27FC236}">
                <a16:creationId xmlns:a16="http://schemas.microsoft.com/office/drawing/2014/main" id="{C699B994-5186-4AFA-B75A-81AED1871C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7347" y="4134313"/>
            <a:ext cx="1755463" cy="1718338"/>
          </a:xfrm>
          <a:prstGeom prst="rect">
            <a:avLst/>
          </a:prstGeom>
        </p:spPr>
      </p:pic>
      <p:pic>
        <p:nvPicPr>
          <p:cNvPr id="14" name="ZVOKI 1(2)">
            <a:hlinkClick r:id="" action="ppaction://media"/>
            <a:extLst>
              <a:ext uri="{FF2B5EF4-FFF2-40B4-BE49-F238E27FC236}">
                <a16:creationId xmlns:a16="http://schemas.microsoft.com/office/drawing/2014/main" id="{C863C59B-D1F7-436D-A2EF-42F9462B2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4963" y="4735132"/>
            <a:ext cx="2060931" cy="1598665"/>
          </a:xfrm>
          <a:prstGeom prst="rect">
            <a:avLst/>
          </a:prstGeom>
        </p:spPr>
      </p:pic>
      <p:pic>
        <p:nvPicPr>
          <p:cNvPr id="15" name="ZVOKI 1(2)">
            <a:hlinkClick r:id="" action="ppaction://media"/>
            <a:extLst>
              <a:ext uri="{FF2B5EF4-FFF2-40B4-BE49-F238E27FC236}">
                <a16:creationId xmlns:a16="http://schemas.microsoft.com/office/drawing/2014/main" id="{CA67C89C-D080-4663-BA96-DD1041CEA1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034" y="964827"/>
            <a:ext cx="1902001" cy="2464173"/>
          </a:xfrm>
          <a:prstGeom prst="rect">
            <a:avLst/>
          </a:prstGeom>
        </p:spPr>
      </p:pic>
      <p:pic>
        <p:nvPicPr>
          <p:cNvPr id="16" name="ZVOKI 1(2)">
            <a:hlinkClick r:id="" action="ppaction://media"/>
            <a:extLst>
              <a:ext uri="{FF2B5EF4-FFF2-40B4-BE49-F238E27FC236}">
                <a16:creationId xmlns:a16="http://schemas.microsoft.com/office/drawing/2014/main" id="{BBA95D10-62F5-41E7-B22D-09EA098CD3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640" y="4078469"/>
            <a:ext cx="1766631" cy="1766631"/>
          </a:xfrm>
          <a:prstGeom prst="rect">
            <a:avLst/>
          </a:prstGeom>
        </p:spPr>
      </p:pic>
      <p:pic>
        <p:nvPicPr>
          <p:cNvPr id="17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8E454ACE-07B4-484D-B50E-DEC391951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26159FD3-85D6-4C84-912D-A438182F80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75458" y="243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8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1F621E6D-C685-4634-924D-BE9213D42936}"/>
              </a:ext>
            </a:extLst>
          </p:cNvPr>
          <p:cNvSpPr/>
          <p:nvPr/>
        </p:nvSpPr>
        <p:spPr>
          <a:xfrm>
            <a:off x="157162" y="219461"/>
            <a:ext cx="1100198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0" cap="none" spc="0" dirty="0">
                <a:ln w="0"/>
                <a:solidFill>
                  <a:schemeClr val="tx1"/>
                </a:solidFill>
              </a:rPr>
              <a:t>SLIČICAM DOLOČI ZADNJI ZLOG. KLIKNI NA SLIČICO, KI KONČA NA ISTI ZLOG KOT BUČA? </a:t>
            </a:r>
          </a:p>
        </p:txBody>
      </p:sp>
      <p:sp>
        <p:nvSpPr>
          <p:cNvPr id="6" name="Pravokotnik 5">
            <a:extLst>
              <a:ext uri="{FF2B5EF4-FFF2-40B4-BE49-F238E27FC236}">
                <a16:creationId xmlns:a16="http://schemas.microsoft.com/office/drawing/2014/main" id="{E066E1E3-D731-4C85-A5AA-6178DEF34CE6}"/>
              </a:ext>
            </a:extLst>
          </p:cNvPr>
          <p:cNvSpPr/>
          <p:nvPr/>
        </p:nvSpPr>
        <p:spPr>
          <a:xfrm>
            <a:off x="347011" y="824248"/>
            <a:ext cx="3065890" cy="288486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220" name="Picture 4" descr="Large Pumpkin PNG Clipart Image | Gallery Yopriceville - High-Quality  Images and Transparent PNG Free Clipart">
            <a:extLst>
              <a:ext uri="{FF2B5EF4-FFF2-40B4-BE49-F238E27FC236}">
                <a16:creationId xmlns:a16="http://schemas.microsoft.com/office/drawing/2014/main" id="{8BE709AA-D683-41CC-830F-BBB761678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31" y="1204643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ZVOKI4">
            <a:hlinkClick r:id="" action="ppaction://media"/>
            <a:extLst>
              <a:ext uri="{FF2B5EF4-FFF2-40B4-BE49-F238E27FC236}">
                <a16:creationId xmlns:a16="http://schemas.microsoft.com/office/drawing/2014/main" id="{7B4A604C-E0EE-4362-A053-3F53FCB7C88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1300" y="4132874"/>
            <a:ext cx="2374700" cy="1848133"/>
          </a:xfrm>
          <a:prstGeom prst="rect">
            <a:avLst/>
          </a:prstGeom>
        </p:spPr>
      </p:pic>
      <p:pic>
        <p:nvPicPr>
          <p:cNvPr id="14" name="ZVOKI4">
            <a:hlinkClick r:id="" action="ppaction://media"/>
            <a:extLst>
              <a:ext uri="{FF2B5EF4-FFF2-40B4-BE49-F238E27FC236}">
                <a16:creationId xmlns:a16="http://schemas.microsoft.com/office/drawing/2014/main" id="{485C8755-55A4-45A1-8D48-AF4603E74E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6506" y="4999699"/>
            <a:ext cx="1745816" cy="1259276"/>
          </a:xfrm>
          <a:prstGeom prst="rect">
            <a:avLst/>
          </a:prstGeom>
        </p:spPr>
      </p:pic>
      <p:pic>
        <p:nvPicPr>
          <p:cNvPr id="15" name="ZVOKI4">
            <a:hlinkClick r:id="" action="ppaction://media"/>
            <a:extLst>
              <a:ext uri="{FF2B5EF4-FFF2-40B4-BE49-F238E27FC236}">
                <a16:creationId xmlns:a16="http://schemas.microsoft.com/office/drawing/2014/main" id="{521BA701-7856-4E23-BA2C-59D5C173A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04" y="3424725"/>
            <a:ext cx="1451645" cy="1802595"/>
          </a:xfrm>
          <a:prstGeom prst="rect">
            <a:avLst/>
          </a:prstGeom>
        </p:spPr>
      </p:pic>
      <p:pic>
        <p:nvPicPr>
          <p:cNvPr id="16" name="ZVOKI4">
            <a:hlinkClick r:id="" action="ppaction://media"/>
            <a:extLst>
              <a:ext uri="{FF2B5EF4-FFF2-40B4-BE49-F238E27FC236}">
                <a16:creationId xmlns:a16="http://schemas.microsoft.com/office/drawing/2014/main" id="{42758FE4-8483-428F-A216-3ACDEC88AD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8470" y="899927"/>
            <a:ext cx="1501694" cy="2445530"/>
          </a:xfrm>
          <a:prstGeom prst="rect">
            <a:avLst/>
          </a:prstGeom>
        </p:spPr>
      </p:pic>
      <p:pic>
        <p:nvPicPr>
          <p:cNvPr id="17" name="ZVOKI4">
            <a:hlinkClick r:id="" action="ppaction://media"/>
            <a:extLst>
              <a:ext uri="{FF2B5EF4-FFF2-40B4-BE49-F238E27FC236}">
                <a16:creationId xmlns:a16="http://schemas.microsoft.com/office/drawing/2014/main" id="{DA0E9A4B-426F-49E4-9D5F-CAB8B9B13A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5551" y="1011694"/>
            <a:ext cx="1904979" cy="2082463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2F3212AC-4F22-4D55-B3D1-55B73445B5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59148" y="550600"/>
            <a:ext cx="609600" cy="609600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182EDE4A-8321-470B-AF3C-219A8205CA7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281" y="4310919"/>
            <a:ext cx="1771000" cy="1778838"/>
          </a:xfrm>
          <a:prstGeom prst="rect">
            <a:avLst/>
          </a:prstGeom>
        </p:spPr>
      </p:pic>
      <p:pic>
        <p:nvPicPr>
          <p:cNvPr id="21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D7C159BB-7FFE-4176-8109-43CF25D8A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7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ECB7A2BC-395F-42DD-9486-A8C9504D59B2}"/>
              </a:ext>
            </a:extLst>
          </p:cNvPr>
          <p:cNvSpPr/>
          <p:nvPr/>
        </p:nvSpPr>
        <p:spPr>
          <a:xfrm>
            <a:off x="281197" y="219461"/>
            <a:ext cx="69417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0" cap="none" spc="0" dirty="0">
                <a:ln w="0"/>
                <a:solidFill>
                  <a:schemeClr val="tx1"/>
                </a:solidFill>
              </a:rPr>
              <a:t>KLIKNI NA SLIČICO, KI KONČA NA ISTI ZLOG KOT SRCE? </a:t>
            </a:r>
          </a:p>
        </p:txBody>
      </p:sp>
      <p:pic>
        <p:nvPicPr>
          <p:cNvPr id="5" name="ZVOKI 1(2)">
            <a:hlinkClick r:id="" action="ppaction://media"/>
            <a:extLst>
              <a:ext uri="{FF2B5EF4-FFF2-40B4-BE49-F238E27FC236}">
                <a16:creationId xmlns:a16="http://schemas.microsoft.com/office/drawing/2014/main" id="{722F724C-C9A1-48CD-BE26-D76F1B1E07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7" end="38199.31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1816" y="899551"/>
            <a:ext cx="1871326" cy="2334772"/>
          </a:xfrm>
          <a:prstGeom prst="rect">
            <a:avLst/>
          </a:prstGeom>
        </p:spPr>
      </p:pic>
      <p:pic>
        <p:nvPicPr>
          <p:cNvPr id="6" name="ZVOKI 1(2)">
            <a:hlinkClick r:id="" action="ppaction://media"/>
            <a:extLst>
              <a:ext uri="{FF2B5EF4-FFF2-40B4-BE49-F238E27FC236}">
                <a16:creationId xmlns:a16="http://schemas.microsoft.com/office/drawing/2014/main" id="{142023BD-7C41-4AC2-B2FD-673AF198D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7" end="38199.31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572" y="1369277"/>
            <a:ext cx="1635622" cy="1557396"/>
          </a:xfrm>
          <a:prstGeom prst="rect">
            <a:avLst/>
          </a:prstGeom>
        </p:spPr>
      </p:pic>
      <p:pic>
        <p:nvPicPr>
          <p:cNvPr id="7" name="ZVOKI 1(2)">
            <a:hlinkClick r:id="" action="ppaction://media"/>
            <a:extLst>
              <a:ext uri="{FF2B5EF4-FFF2-40B4-BE49-F238E27FC236}">
                <a16:creationId xmlns:a16="http://schemas.microsoft.com/office/drawing/2014/main" id="{EBC2491D-82EB-4C64-A075-7F3445DB60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7" end="38199.312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46" y="4043800"/>
            <a:ext cx="2012956" cy="1934838"/>
          </a:xfrm>
          <a:prstGeom prst="rect">
            <a:avLst/>
          </a:prstGeom>
        </p:spPr>
      </p:pic>
      <p:pic>
        <p:nvPicPr>
          <p:cNvPr id="8" name="ZVOKI 1(2)">
            <a:hlinkClick r:id="" action="ppaction://media"/>
            <a:extLst>
              <a:ext uri="{FF2B5EF4-FFF2-40B4-BE49-F238E27FC236}">
                <a16:creationId xmlns:a16="http://schemas.microsoft.com/office/drawing/2014/main" id="{BAEE6C02-6A75-472E-AF7E-2F5F1CB813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7" end="38199.31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820" y="3914668"/>
            <a:ext cx="1977594" cy="2334805"/>
          </a:xfrm>
          <a:prstGeom prst="rect">
            <a:avLst/>
          </a:prstGeom>
        </p:spPr>
      </p:pic>
      <p:pic>
        <p:nvPicPr>
          <p:cNvPr id="9" name="ZVOKI 1(2)">
            <a:hlinkClick r:id="" action="ppaction://media"/>
            <a:extLst>
              <a:ext uri="{FF2B5EF4-FFF2-40B4-BE49-F238E27FC236}">
                <a16:creationId xmlns:a16="http://schemas.microsoft.com/office/drawing/2014/main" id="{292FFB9E-EA1B-4811-94BA-3930BDA2E0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07" end="38199.312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014" y="3769372"/>
            <a:ext cx="2236633" cy="220926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5B35ED4-37E4-4600-B83B-96F9DC1026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0" y="1090959"/>
            <a:ext cx="2498782" cy="2338041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35167B66-09CE-4150-B28F-81C23978C282}"/>
              </a:ext>
            </a:extLst>
          </p:cNvPr>
          <p:cNvSpPr/>
          <p:nvPr/>
        </p:nvSpPr>
        <p:spPr>
          <a:xfrm>
            <a:off x="347011" y="824248"/>
            <a:ext cx="3065890" cy="288486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6" name="Posnet zvok">
            <a:hlinkClick r:id="" action="ppaction://media"/>
            <a:extLst>
              <a:ext uri="{FF2B5EF4-FFF2-40B4-BE49-F238E27FC236}">
                <a16:creationId xmlns:a16="http://schemas.microsoft.com/office/drawing/2014/main" id="{3FFA8943-35D1-4EF0-AE3F-1B9690060A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86990" y="145493"/>
            <a:ext cx="609600" cy="609600"/>
          </a:xfrm>
          <a:prstGeom prst="rect">
            <a:avLst/>
          </a:prstGeom>
        </p:spPr>
      </p:pic>
      <p:pic>
        <p:nvPicPr>
          <p:cNvPr id="17" name="Posnet zvok">
            <a:hlinkClick r:id="" action="ppaction://media"/>
            <a:extLst>
              <a:ext uri="{FF2B5EF4-FFF2-40B4-BE49-F238E27FC236}">
                <a16:creationId xmlns:a16="http://schemas.microsoft.com/office/drawing/2014/main" id="{ECC2B480-2543-45E5-8922-40F39F5A002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8478" y="2550207"/>
            <a:ext cx="2106773" cy="2106773"/>
          </a:xfrm>
          <a:prstGeom prst="rect">
            <a:avLst/>
          </a:prstGeom>
        </p:spPr>
      </p:pic>
      <p:pic>
        <p:nvPicPr>
          <p:cNvPr id="18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D286E6A9-6916-4BC8-BBB5-076FA48C0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87CEC9-EECB-4697-94EB-BF65816C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51" y="237740"/>
            <a:ext cx="4480775" cy="575033"/>
          </a:xfrm>
        </p:spPr>
        <p:txBody>
          <a:bodyPr>
            <a:normAutofit/>
          </a:bodyPr>
          <a:lstStyle/>
          <a:p>
            <a:r>
              <a:rPr lang="sl-SI" sz="2400" dirty="0"/>
              <a:t>MED SLIČICAMI POIŠČI VSILJIVCA.</a:t>
            </a:r>
          </a:p>
        </p:txBody>
      </p:sp>
      <p:pic>
        <p:nvPicPr>
          <p:cNvPr id="20" name="Posnet zvok">
            <a:hlinkClick r:id="" action="ppaction://media"/>
            <a:extLst>
              <a:ext uri="{FF2B5EF4-FFF2-40B4-BE49-F238E27FC236}">
                <a16:creationId xmlns:a16="http://schemas.microsoft.com/office/drawing/2014/main" id="{0DF623DC-E892-4DE4-A68D-9912AA82A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8313" y="237740"/>
            <a:ext cx="609600" cy="609600"/>
          </a:xfrm>
          <a:prstGeom prst="rect">
            <a:avLst/>
          </a:prstGeom>
        </p:spPr>
      </p:pic>
      <p:pic>
        <p:nvPicPr>
          <p:cNvPr id="22" name="ZVOKI4">
            <a:hlinkClick r:id="" action="ppaction://media"/>
            <a:extLst>
              <a:ext uri="{FF2B5EF4-FFF2-40B4-BE49-F238E27FC236}">
                <a16:creationId xmlns:a16="http://schemas.microsoft.com/office/drawing/2014/main" id="{646E2B2E-EF78-4B4F-9118-B20E7952A7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412" end="125342.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3793" y="4056495"/>
            <a:ext cx="2031311" cy="1188694"/>
          </a:xfrm>
          <a:prstGeom prst="rect">
            <a:avLst/>
          </a:prstGeom>
        </p:spPr>
      </p:pic>
      <p:pic>
        <p:nvPicPr>
          <p:cNvPr id="23" name="ZVOKI4">
            <a:hlinkClick r:id="" action="ppaction://media"/>
            <a:extLst>
              <a:ext uri="{FF2B5EF4-FFF2-40B4-BE49-F238E27FC236}">
                <a16:creationId xmlns:a16="http://schemas.microsoft.com/office/drawing/2014/main" id="{0A48CF58-3D99-4A8D-AD58-408612890B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412" end="125342.2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9762" y="4471101"/>
            <a:ext cx="2527636" cy="1548177"/>
          </a:xfrm>
          <a:prstGeom prst="rect">
            <a:avLst/>
          </a:prstGeom>
        </p:spPr>
      </p:pic>
      <p:pic>
        <p:nvPicPr>
          <p:cNvPr id="24" name="ZVOKI4">
            <a:hlinkClick r:id="" action="ppaction://media"/>
            <a:extLst>
              <a:ext uri="{FF2B5EF4-FFF2-40B4-BE49-F238E27FC236}">
                <a16:creationId xmlns:a16="http://schemas.microsoft.com/office/drawing/2014/main" id="{203BD63F-590D-4A58-A76F-E10FC81963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412" end="125342.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960" y="3955217"/>
            <a:ext cx="1402979" cy="1934410"/>
          </a:xfrm>
          <a:prstGeom prst="rect">
            <a:avLst/>
          </a:prstGeom>
        </p:spPr>
      </p:pic>
      <p:pic>
        <p:nvPicPr>
          <p:cNvPr id="25" name="ZVOKI4">
            <a:hlinkClick r:id="" action="ppaction://media"/>
            <a:extLst>
              <a:ext uri="{FF2B5EF4-FFF2-40B4-BE49-F238E27FC236}">
                <a16:creationId xmlns:a16="http://schemas.microsoft.com/office/drawing/2014/main" id="{11B1822F-7F6B-4F32-92FA-298C9F870F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412" end="125342.2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3793" y="1003611"/>
            <a:ext cx="2072743" cy="2003652"/>
          </a:xfrm>
          <a:prstGeom prst="rect">
            <a:avLst/>
          </a:prstGeom>
        </p:spPr>
      </p:pic>
      <p:pic>
        <p:nvPicPr>
          <p:cNvPr id="26" name="ZVOKI4">
            <a:hlinkClick r:id="" action="ppaction://media"/>
            <a:extLst>
              <a:ext uri="{FF2B5EF4-FFF2-40B4-BE49-F238E27FC236}">
                <a16:creationId xmlns:a16="http://schemas.microsoft.com/office/drawing/2014/main" id="{21B4E316-57DA-4FBD-854A-EF43383FEB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412" end="125342.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5608" y="887565"/>
            <a:ext cx="2235746" cy="2235746"/>
          </a:xfrm>
          <a:prstGeom prst="rect">
            <a:avLst/>
          </a:prstGeom>
        </p:spPr>
      </p:pic>
      <p:pic>
        <p:nvPicPr>
          <p:cNvPr id="27" name="ZVOKI4">
            <a:hlinkClick r:id="" action="ppaction://media"/>
            <a:extLst>
              <a:ext uri="{FF2B5EF4-FFF2-40B4-BE49-F238E27FC236}">
                <a16:creationId xmlns:a16="http://schemas.microsoft.com/office/drawing/2014/main" id="{FEC7F6A9-2FCB-47B3-BBB5-51976F00C2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412" end="125342.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6117" y="1087228"/>
            <a:ext cx="3314698" cy="1836418"/>
          </a:xfrm>
          <a:prstGeom prst="rect">
            <a:avLst/>
          </a:prstGeom>
        </p:spPr>
      </p:pic>
      <p:pic>
        <p:nvPicPr>
          <p:cNvPr id="28" name="ZVOKI4">
            <a:hlinkClick r:id="" action="ppaction://media"/>
            <a:extLst>
              <a:ext uri="{FF2B5EF4-FFF2-40B4-BE49-F238E27FC236}">
                <a16:creationId xmlns:a16="http://schemas.microsoft.com/office/drawing/2014/main" id="{D05D188A-A319-41EF-AB71-B3BAAD2286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412" end="125342.25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806" y="857862"/>
            <a:ext cx="2031311" cy="2199977"/>
          </a:xfrm>
          <a:prstGeom prst="rect">
            <a:avLst/>
          </a:prstGeom>
        </p:spPr>
      </p:pic>
      <p:pic>
        <p:nvPicPr>
          <p:cNvPr id="29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4FCEE73A-122B-4266-91B7-64922DBAF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osnet zvok">
            <a:hlinkClick r:id="" action="ppaction://media"/>
            <a:extLst>
              <a:ext uri="{FF2B5EF4-FFF2-40B4-BE49-F238E27FC236}">
                <a16:creationId xmlns:a16="http://schemas.microsoft.com/office/drawing/2014/main" id="{0C5952B0-4750-429A-B726-4ECC507CF39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9050" y="4238565"/>
            <a:ext cx="1800174" cy="129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77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77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77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77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11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numSld="999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>
            <a:extLst>
              <a:ext uri="{FF2B5EF4-FFF2-40B4-BE49-F238E27FC236}">
                <a16:creationId xmlns:a16="http://schemas.microsoft.com/office/drawing/2014/main" id="{0FC161E8-DA83-4D58-971D-FFB0B6342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51" y="237740"/>
            <a:ext cx="4480775" cy="575033"/>
          </a:xfrm>
        </p:spPr>
        <p:txBody>
          <a:bodyPr>
            <a:normAutofit/>
          </a:bodyPr>
          <a:lstStyle/>
          <a:p>
            <a:r>
              <a:rPr lang="sl-SI" sz="2400" dirty="0"/>
              <a:t>MED SLIČICAMI POIŠČI VSILJIVCA.</a:t>
            </a:r>
          </a:p>
        </p:txBody>
      </p:sp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55D1BC90-85A1-40BD-BED7-FFC1477A4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8313" y="237740"/>
            <a:ext cx="609600" cy="609600"/>
          </a:xfrm>
          <a:prstGeom prst="rect">
            <a:avLst/>
          </a:prstGeom>
        </p:spPr>
      </p:pic>
      <p:pic>
        <p:nvPicPr>
          <p:cNvPr id="7" name="ZVOKI 1(2)">
            <a:hlinkClick r:id="" action="ppaction://media"/>
            <a:extLst>
              <a:ext uri="{FF2B5EF4-FFF2-40B4-BE49-F238E27FC236}">
                <a16:creationId xmlns:a16="http://schemas.microsoft.com/office/drawing/2014/main" id="{E1B33529-5812-4C7B-BCC5-B569142B40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8075" y="1394049"/>
            <a:ext cx="1809039" cy="1573864"/>
          </a:xfrm>
          <a:prstGeom prst="rect">
            <a:avLst/>
          </a:prstGeom>
        </p:spPr>
      </p:pic>
      <p:pic>
        <p:nvPicPr>
          <p:cNvPr id="8" name="ZVOKI 1(2)">
            <a:hlinkClick r:id="" action="ppaction://media"/>
            <a:extLst>
              <a:ext uri="{FF2B5EF4-FFF2-40B4-BE49-F238E27FC236}">
                <a16:creationId xmlns:a16="http://schemas.microsoft.com/office/drawing/2014/main" id="{443B09AC-5496-4365-85BC-BED2966FF2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678" y="3963008"/>
            <a:ext cx="1923283" cy="2117376"/>
          </a:xfrm>
          <a:prstGeom prst="rect">
            <a:avLst/>
          </a:prstGeom>
        </p:spPr>
      </p:pic>
      <p:pic>
        <p:nvPicPr>
          <p:cNvPr id="9" name="ZVOKI 1(2)">
            <a:hlinkClick r:id="" action="ppaction://media"/>
            <a:extLst>
              <a:ext uri="{FF2B5EF4-FFF2-40B4-BE49-F238E27FC236}">
                <a16:creationId xmlns:a16="http://schemas.microsoft.com/office/drawing/2014/main" id="{0577520D-AAD3-4B8E-A023-B776809F4D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1896" y="4146347"/>
            <a:ext cx="1750698" cy="1750698"/>
          </a:xfrm>
          <a:prstGeom prst="rect">
            <a:avLst/>
          </a:prstGeom>
        </p:spPr>
      </p:pic>
      <p:pic>
        <p:nvPicPr>
          <p:cNvPr id="10" name="ZVOKI 1(2)">
            <a:hlinkClick r:id="" action="ppaction://media"/>
            <a:extLst>
              <a:ext uri="{FF2B5EF4-FFF2-40B4-BE49-F238E27FC236}">
                <a16:creationId xmlns:a16="http://schemas.microsoft.com/office/drawing/2014/main" id="{B804EFC7-A631-4C5A-861A-2644BA8C30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165" y="1012978"/>
            <a:ext cx="2044963" cy="2749824"/>
          </a:xfrm>
          <a:prstGeom prst="rect">
            <a:avLst/>
          </a:prstGeom>
        </p:spPr>
      </p:pic>
      <p:pic>
        <p:nvPicPr>
          <p:cNvPr id="11" name="ZVOKI 1(2)">
            <a:hlinkClick r:id="" action="ppaction://media"/>
            <a:extLst>
              <a:ext uri="{FF2B5EF4-FFF2-40B4-BE49-F238E27FC236}">
                <a16:creationId xmlns:a16="http://schemas.microsoft.com/office/drawing/2014/main" id="{4772DD5C-0101-4454-88F4-7C40B5E990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476" y="1494420"/>
            <a:ext cx="2120087" cy="1934580"/>
          </a:xfrm>
          <a:prstGeom prst="rect">
            <a:avLst/>
          </a:prstGeom>
        </p:spPr>
      </p:pic>
      <p:pic>
        <p:nvPicPr>
          <p:cNvPr id="17" name="ZVOKI4">
            <a:hlinkClick r:id="" action="ppaction://media"/>
            <a:extLst>
              <a:ext uri="{FF2B5EF4-FFF2-40B4-BE49-F238E27FC236}">
                <a16:creationId xmlns:a16="http://schemas.microsoft.com/office/drawing/2014/main" id="{56079AEE-4219-49AE-87FF-8DE0C2842F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20586" end="43739.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0968" y="4669235"/>
            <a:ext cx="2110063" cy="1218240"/>
          </a:xfrm>
          <a:prstGeom prst="rect">
            <a:avLst/>
          </a:prstGeom>
        </p:spPr>
      </p:pic>
      <p:pic>
        <p:nvPicPr>
          <p:cNvPr id="20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8BA0EA9C-924F-4DEF-BACC-4E702DFDD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ZVOKI 1(2)">
            <a:hlinkClick r:id="" action="ppaction://media"/>
            <a:extLst>
              <a:ext uri="{FF2B5EF4-FFF2-40B4-BE49-F238E27FC236}">
                <a16:creationId xmlns:a16="http://schemas.microsoft.com/office/drawing/2014/main" id="{0B57C938-9A7F-4149-8900-C0ED9278D2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2507" end="38199.3125"/>
                </p14:media>
              </p:ext>
            </p:ext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4"/>
          <a:stretch/>
        </p:blipFill>
        <p:spPr>
          <a:xfrm>
            <a:off x="5842844" y="1840670"/>
            <a:ext cx="2412731" cy="17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2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20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8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01791A8-A7F4-4C86-801D-75ECB90D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504" y="390883"/>
            <a:ext cx="9310352" cy="1325563"/>
          </a:xfrm>
        </p:spPr>
        <p:txBody>
          <a:bodyPr>
            <a:normAutofit/>
          </a:bodyPr>
          <a:lstStyle/>
          <a:p>
            <a:r>
              <a:rPr lang="sl-SI" sz="5400" b="1" dirty="0">
                <a:solidFill>
                  <a:srgbClr val="00B0F0"/>
                </a:solidFill>
              </a:rPr>
              <a:t>BRAVO, DOBRO TI GRE!</a:t>
            </a:r>
          </a:p>
        </p:txBody>
      </p:sp>
      <p:pic>
        <p:nvPicPr>
          <p:cNvPr id="2050" name="Picture 2" descr="Coccinella Vettoriali, Illustrazioni E Clipart">
            <a:extLst>
              <a:ext uri="{FF2B5EF4-FFF2-40B4-BE49-F238E27FC236}">
                <a16:creationId xmlns:a16="http://schemas.microsoft.com/office/drawing/2014/main" id="{4F567183-9A00-42C7-8D34-9EEF9DC2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271" y="1716446"/>
            <a:ext cx="5886585" cy="43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AA1A7F3D-2C3B-4FF7-A6E8-9D9EEF634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8696" y="390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Flower Clipart With Stem - Flower With Stem Clipart, HD Png Download -  kindpng">
            <a:extLst>
              <a:ext uri="{FF2B5EF4-FFF2-40B4-BE49-F238E27FC236}">
                <a16:creationId xmlns:a16="http://schemas.microsoft.com/office/drawing/2014/main" id="{397D6369-AA34-4864-A29D-51416F35B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2" b="9766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96" y="1214182"/>
            <a:ext cx="3595455" cy="484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D65BE9F3-E66A-40F0-B05A-EFF5753DA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5208" y="2276689"/>
            <a:ext cx="2492063" cy="24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60634306-1538-45DE-BA50-615ECA150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661" y="2389029"/>
            <a:ext cx="2492063" cy="24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A448155B-1A87-4F42-853E-041FBF00395A}"/>
              </a:ext>
            </a:extLst>
          </p:cNvPr>
          <p:cNvSpPr/>
          <p:nvPr/>
        </p:nvSpPr>
        <p:spPr>
          <a:xfrm>
            <a:off x="1541257" y="290852"/>
            <a:ext cx="1945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>
                <a:ln w="0"/>
                <a:solidFill>
                  <a:schemeClr val="tx1"/>
                </a:solidFill>
              </a:rPr>
              <a:t>RO-ŽA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D8B8C6B0-0ACA-4379-BED3-895D1F50C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1081" y="447717"/>
            <a:ext cx="609600" cy="609600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CF4DBB82-E608-4813-9EAC-CB444321B7FC}"/>
              </a:ext>
            </a:extLst>
          </p:cNvPr>
          <p:cNvSpPr/>
          <p:nvPr/>
        </p:nvSpPr>
        <p:spPr>
          <a:xfrm>
            <a:off x="4003800" y="-140508"/>
            <a:ext cx="113291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l-SI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9DED18A1-DF0C-4163-8B43-CF587C262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2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7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ttens Clipart Images, Stock Photos &amp; Vectors | Shutterstock">
            <a:extLst>
              <a:ext uri="{FF2B5EF4-FFF2-40B4-BE49-F238E27FC236}">
                <a16:creationId xmlns:a16="http://schemas.microsoft.com/office/drawing/2014/main" id="{A334A090-B7C7-40FB-9969-7980E4589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23"/>
          <a:stretch/>
        </p:blipFill>
        <p:spPr bwMode="auto">
          <a:xfrm>
            <a:off x="311767" y="1630519"/>
            <a:ext cx="4160542" cy="40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51D7E619-1F40-4DA8-BB41-44FA3CC3E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9968" y="2202633"/>
            <a:ext cx="2492063" cy="24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7165364B-C515-4A98-BA14-9573C9E8E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7350" y="2122140"/>
            <a:ext cx="2492063" cy="249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51316E8B-F7F7-4083-BFCA-12109583513F}"/>
              </a:ext>
            </a:extLst>
          </p:cNvPr>
          <p:cNvSpPr/>
          <p:nvPr/>
        </p:nvSpPr>
        <p:spPr>
          <a:xfrm>
            <a:off x="1027036" y="368125"/>
            <a:ext cx="2201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>
                <a:ln w="0"/>
                <a:solidFill>
                  <a:schemeClr val="tx1"/>
                </a:solidFill>
              </a:rPr>
              <a:t>MU-CA</a:t>
            </a:r>
          </a:p>
        </p:txBody>
      </p:sp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8BF575CF-F35F-4A84-8123-7650C1AA0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53858" y="368125"/>
            <a:ext cx="609600" cy="609600"/>
          </a:xfrm>
          <a:prstGeom prst="rect">
            <a:avLst/>
          </a:prstGeom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BA6DFAE7-8EA6-4211-9FED-B7BCCCA137F5}"/>
              </a:ext>
            </a:extLst>
          </p:cNvPr>
          <p:cNvSpPr/>
          <p:nvPr/>
        </p:nvSpPr>
        <p:spPr>
          <a:xfrm>
            <a:off x="3863660" y="0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432F1082-4478-4AD1-B10F-5452B02C5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FDB1AB9E-EC8D-4DCE-9745-A788A99A9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06619" y="2014971"/>
            <a:ext cx="2567032" cy="25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67539967-CDE8-470E-BA06-5785A1933DD1}"/>
              </a:ext>
            </a:extLst>
          </p:cNvPr>
          <p:cNvSpPr/>
          <p:nvPr/>
        </p:nvSpPr>
        <p:spPr>
          <a:xfrm>
            <a:off x="827602" y="734632"/>
            <a:ext cx="30120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>
                <a:ln w="0"/>
                <a:solidFill>
                  <a:schemeClr val="tx1"/>
                </a:solidFill>
              </a:rPr>
              <a:t>BA-NA-NE</a:t>
            </a:r>
          </a:p>
        </p:txBody>
      </p:sp>
      <p:pic>
        <p:nvPicPr>
          <p:cNvPr id="10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B983F4A7-FCC6-4408-B139-DBD8FCAE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2588" y="2014969"/>
            <a:ext cx="2567033" cy="256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B455912F-285C-4E34-8FF8-B4FD234A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2222" y="2014970"/>
            <a:ext cx="2567033" cy="256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FF705A-E4F9-4D3E-866C-AD0A931D3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1" y="2150355"/>
            <a:ext cx="2941387" cy="3217441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  <a:extLst>
              <a:ext uri="{FF2B5EF4-FFF2-40B4-BE49-F238E27FC236}">
                <a16:creationId xmlns:a16="http://schemas.microsoft.com/office/drawing/2014/main" id="{39E459A8-2FD8-4189-8DB5-AD9C12D9B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4194" y="586697"/>
            <a:ext cx="609600" cy="609600"/>
          </a:xfrm>
          <a:prstGeom prst="rect">
            <a:avLst/>
          </a:prstGeom>
        </p:spPr>
      </p:pic>
      <p:sp>
        <p:nvSpPr>
          <p:cNvPr id="17" name="Pravokotnik 16">
            <a:extLst>
              <a:ext uri="{FF2B5EF4-FFF2-40B4-BE49-F238E27FC236}">
                <a16:creationId xmlns:a16="http://schemas.microsoft.com/office/drawing/2014/main" id="{A7421878-4064-46C8-A907-30F8207CEA54}"/>
              </a:ext>
            </a:extLst>
          </p:cNvPr>
          <p:cNvSpPr/>
          <p:nvPr/>
        </p:nvSpPr>
        <p:spPr>
          <a:xfrm>
            <a:off x="4255560" y="411467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72800E7B-CE0D-4E15-9736-DACF91330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8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7ED1DE2E-F5EE-431A-A77B-406F2FAD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42807" y="2473634"/>
            <a:ext cx="1910732" cy="19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 Hubschrauber Clipart, Download Free Clip Art, Free Clip Art on Clipart  Library">
            <a:extLst>
              <a:ext uri="{FF2B5EF4-FFF2-40B4-BE49-F238E27FC236}">
                <a16:creationId xmlns:a16="http://schemas.microsoft.com/office/drawing/2014/main" id="{B0028319-1313-4D38-A5A8-9BE9A4D00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4" y="2264171"/>
            <a:ext cx="3467398" cy="23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5F7530CB-83FF-4F36-8B4E-527CE3A2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91278" y="2473634"/>
            <a:ext cx="1910732" cy="19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52A2A18E-4B6D-4202-8F02-8200EF9F9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39749" y="2473634"/>
            <a:ext cx="1910732" cy="19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lapping-clipart-11 - St Cyprian's Greek Orthodox Primary Academy">
            <a:extLst>
              <a:ext uri="{FF2B5EF4-FFF2-40B4-BE49-F238E27FC236}">
                <a16:creationId xmlns:a16="http://schemas.microsoft.com/office/drawing/2014/main" id="{CB956C1C-BE62-4311-BC59-D701C4A6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78" b="98000" l="4111" r="95889">
                        <a14:foregroundMark x1="51556" y1="21778" x2="61333" y2="6333"/>
                        <a14:foregroundMark x1="77222" y1="14444" x2="61667" y2="26222"/>
                        <a14:foregroundMark x1="92667" y1="33556" x2="77556" y2="36889"/>
                        <a14:foregroundMark x1="77556" y1="54000" x2="95111" y2="60444"/>
                        <a14:foregroundMark x1="76333" y1="71889" x2="91444" y2="85778"/>
                        <a14:foregroundMark x1="54333" y1="84556" x2="56778" y2="91889"/>
                        <a14:foregroundMark x1="40556" y1="6333" x2="40556" y2="13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504" y="2473634"/>
            <a:ext cx="1910732" cy="19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avokotnik 14">
            <a:extLst>
              <a:ext uri="{FF2B5EF4-FFF2-40B4-BE49-F238E27FC236}">
                <a16:creationId xmlns:a16="http://schemas.microsoft.com/office/drawing/2014/main" id="{4F46F91E-1D2E-4DC9-B16C-40502501FA17}"/>
              </a:ext>
            </a:extLst>
          </p:cNvPr>
          <p:cNvSpPr/>
          <p:nvPr/>
        </p:nvSpPr>
        <p:spPr>
          <a:xfrm>
            <a:off x="119854" y="927800"/>
            <a:ext cx="4250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</a:rPr>
              <a:t>HE-LI-KOP-TER</a:t>
            </a:r>
            <a:endParaRPr lang="sl-SI" sz="5400" b="0" cap="none" spc="0" dirty="0">
              <a:ln w="0"/>
              <a:solidFill>
                <a:schemeClr val="tx1"/>
              </a:solidFill>
            </a:endParaRPr>
          </a:p>
        </p:txBody>
      </p:sp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BD98959A-21F0-41D9-A38F-1E8F974A3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2870" y="318200"/>
            <a:ext cx="609600" cy="609600"/>
          </a:xfrm>
          <a:prstGeom prst="rect">
            <a:avLst/>
          </a:prstGeom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27A35227-95BE-4176-BB8E-EB685145ADC8}"/>
              </a:ext>
            </a:extLst>
          </p:cNvPr>
          <p:cNvSpPr/>
          <p:nvPr/>
        </p:nvSpPr>
        <p:spPr>
          <a:xfrm>
            <a:off x="4798173" y="499128"/>
            <a:ext cx="8691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A3838451-B8E3-40B3-BDC6-FF545BC76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5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06F614F-CACF-4B1B-B1BD-B5D94897B1BD}"/>
              </a:ext>
            </a:extLst>
          </p:cNvPr>
          <p:cNvSpPr/>
          <p:nvPr/>
        </p:nvSpPr>
        <p:spPr>
          <a:xfrm>
            <a:off x="726269" y="129311"/>
            <a:ext cx="77258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0" cap="none" spc="0" dirty="0">
                <a:ln w="0"/>
                <a:solidFill>
                  <a:schemeClr val="tx1"/>
                </a:solidFill>
              </a:rPr>
              <a:t>VSAKI SLIČICI PREŠTEJ ZLOGE. KLIKNI NA SLIČICO IN PREVERI.</a:t>
            </a:r>
          </a:p>
        </p:txBody>
      </p:sp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CE19D8DD-0B8D-4F4D-B5BB-CF2D7E5F3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" y="1364294"/>
            <a:ext cx="2146783" cy="1442546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577C49F1-B49F-4136-857E-AF83E700E4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3039" y="1003250"/>
            <a:ext cx="1733366" cy="181591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06DF9991-50C3-4CE0-B316-1E289ABD90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793" y="771493"/>
            <a:ext cx="2009032" cy="2047667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  <a:extLst>
              <a:ext uri="{FF2B5EF4-FFF2-40B4-BE49-F238E27FC236}">
                <a16:creationId xmlns:a16="http://schemas.microsoft.com/office/drawing/2014/main" id="{4D0C98C7-7020-452F-A9F5-CB70007D799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269" y="4520359"/>
            <a:ext cx="1616446" cy="1616446"/>
          </a:xfrm>
          <a:prstGeom prst="rect">
            <a:avLst/>
          </a:prstGeom>
        </p:spPr>
      </p:pic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1A8168CB-0008-420F-BBE2-4057599E321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566" y="4317522"/>
            <a:ext cx="1944499" cy="1989721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  <a:extLst>
              <a:ext uri="{FF2B5EF4-FFF2-40B4-BE49-F238E27FC236}">
                <a16:creationId xmlns:a16="http://schemas.microsoft.com/office/drawing/2014/main" id="{FD753832-3529-4B9C-B223-F9ADB96943E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5690" y="1911205"/>
            <a:ext cx="2051778" cy="1115096"/>
          </a:xfrm>
          <a:prstGeom prst="rect">
            <a:avLst/>
          </a:prstGeom>
        </p:spPr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ABE368A8-C76B-48E2-B89C-0516C4979DE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4274" y="4473248"/>
            <a:ext cx="2051777" cy="1381449"/>
          </a:xfrm>
          <a:prstGeom prst="rect">
            <a:avLst/>
          </a:prstGeom>
        </p:spPr>
      </p:pic>
      <p:pic>
        <p:nvPicPr>
          <p:cNvPr id="15" name="Posnet zvok">
            <a:hlinkClick r:id="" action="ppaction://media"/>
            <a:extLst>
              <a:ext uri="{FF2B5EF4-FFF2-40B4-BE49-F238E27FC236}">
                <a16:creationId xmlns:a16="http://schemas.microsoft.com/office/drawing/2014/main" id="{7847AC37-34EB-4844-B3C7-79F1D15B3567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160931" y="177848"/>
            <a:ext cx="609600" cy="609600"/>
          </a:xfrm>
          <a:prstGeom prst="rect">
            <a:avLst/>
          </a:prstGeom>
        </p:spPr>
      </p:pic>
      <p:pic>
        <p:nvPicPr>
          <p:cNvPr id="22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831E2295-FA1F-4706-BC3B-78BB6DCD0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osnet zvok">
            <a:hlinkClick r:id="" action="ppaction://media"/>
            <a:extLst>
              <a:ext uri="{FF2B5EF4-FFF2-40B4-BE49-F238E27FC236}">
                <a16:creationId xmlns:a16="http://schemas.microsoft.com/office/drawing/2014/main" id="{70E7BC80-4DC4-46E5-8A3C-1D37E611199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7468" y="3559190"/>
            <a:ext cx="2188263" cy="229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5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1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1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E19AE2D8-C4B3-4192-B019-F12B9AB249F9}"/>
              </a:ext>
            </a:extLst>
          </p:cNvPr>
          <p:cNvSpPr/>
          <p:nvPr/>
        </p:nvSpPr>
        <p:spPr>
          <a:xfrm>
            <a:off x="973401" y="167947"/>
            <a:ext cx="76694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0" cap="none" spc="0" dirty="0">
                <a:ln w="0"/>
                <a:solidFill>
                  <a:schemeClr val="tx1"/>
                </a:solidFill>
              </a:rPr>
              <a:t>KATERA SLIČICA IMA ENAKO ŠTEVILO ZLOGOV KOT HRUŠKA?</a:t>
            </a:r>
          </a:p>
        </p:txBody>
      </p:sp>
      <p:pic>
        <p:nvPicPr>
          <p:cNvPr id="6146" name="Picture 2" descr="Pear PNG File | PNG All">
            <a:extLst>
              <a:ext uri="{FF2B5EF4-FFF2-40B4-BE49-F238E27FC236}">
                <a16:creationId xmlns:a16="http://schemas.microsoft.com/office/drawing/2014/main" id="{DC2850CE-B841-48D5-8C4E-177432501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75" y="1047341"/>
            <a:ext cx="2004297" cy="252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587ABEB0-9988-4F5F-822A-858C3D643399}"/>
              </a:ext>
            </a:extLst>
          </p:cNvPr>
          <p:cNvSpPr/>
          <p:nvPr/>
        </p:nvSpPr>
        <p:spPr>
          <a:xfrm>
            <a:off x="347011" y="824248"/>
            <a:ext cx="3065890" cy="288486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9" name="ZVOKI4">
            <a:hlinkClick r:id="" action="ppaction://media"/>
            <a:extLst>
              <a:ext uri="{FF2B5EF4-FFF2-40B4-BE49-F238E27FC236}">
                <a16:creationId xmlns:a16="http://schemas.microsoft.com/office/drawing/2014/main" id="{F0F34DFE-5B3D-4DA4-AFD9-F2DD7F5284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398" y="945251"/>
            <a:ext cx="1644203" cy="3042630"/>
          </a:xfrm>
          <a:prstGeom prst="rect">
            <a:avLst/>
          </a:prstGeom>
        </p:spPr>
      </p:pic>
      <p:pic>
        <p:nvPicPr>
          <p:cNvPr id="10" name="ZVOKI4">
            <a:hlinkClick r:id="" action="ppaction://media"/>
            <a:extLst>
              <a:ext uri="{FF2B5EF4-FFF2-40B4-BE49-F238E27FC236}">
                <a16:creationId xmlns:a16="http://schemas.microsoft.com/office/drawing/2014/main" id="{02F895E4-8383-4FAB-A3E9-2D00346368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9760" y="4412177"/>
            <a:ext cx="1965524" cy="1965524"/>
          </a:xfrm>
          <a:prstGeom prst="rect">
            <a:avLst/>
          </a:prstGeom>
        </p:spPr>
      </p:pic>
      <p:pic>
        <p:nvPicPr>
          <p:cNvPr id="11" name="ZVOKI4">
            <a:hlinkClick r:id="" action="ppaction://media"/>
            <a:extLst>
              <a:ext uri="{FF2B5EF4-FFF2-40B4-BE49-F238E27FC236}">
                <a16:creationId xmlns:a16="http://schemas.microsoft.com/office/drawing/2014/main" id="{ECA565EE-D94A-4A2A-A43C-03247E790F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5057" y="4355385"/>
            <a:ext cx="2481331" cy="1593579"/>
          </a:xfrm>
          <a:prstGeom prst="rect">
            <a:avLst/>
          </a:prstGeom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D2AFF25A-81F3-4ED4-B93E-BE1DA27535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18599" y="214648"/>
            <a:ext cx="609600" cy="609600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ED2C3975-D9DA-4CBD-92BF-D24F34BA58D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2872" y="1548674"/>
            <a:ext cx="2439300" cy="2139077"/>
          </a:xfrm>
          <a:prstGeom prst="rect">
            <a:avLst/>
          </a:prstGeom>
        </p:spPr>
      </p:pic>
      <p:pic>
        <p:nvPicPr>
          <p:cNvPr id="16" name="ZVOKI4">
            <a:hlinkClick r:id="" action="ppaction://media"/>
            <a:extLst>
              <a:ext uri="{FF2B5EF4-FFF2-40B4-BE49-F238E27FC236}">
                <a16:creationId xmlns:a16="http://schemas.microsoft.com/office/drawing/2014/main" id="{EB85DDA7-203A-4FF1-9B06-55403F9335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0204" y="4612863"/>
            <a:ext cx="1965524" cy="1564152"/>
          </a:xfrm>
          <a:prstGeom prst="rect">
            <a:avLst/>
          </a:prstGeom>
        </p:spPr>
      </p:pic>
      <p:pic>
        <p:nvPicPr>
          <p:cNvPr id="17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F1632ECD-0ABD-4F9A-9430-13267F2CF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6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C2F76045-5E33-41B2-91B5-F3F01C21ECBE}"/>
              </a:ext>
            </a:extLst>
          </p:cNvPr>
          <p:cNvSpPr/>
          <p:nvPr/>
        </p:nvSpPr>
        <p:spPr>
          <a:xfrm>
            <a:off x="940034" y="245220"/>
            <a:ext cx="825136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0" cap="none" spc="0" dirty="0">
                <a:ln w="0"/>
                <a:solidFill>
                  <a:schemeClr val="tx1"/>
                </a:solidFill>
              </a:rPr>
              <a:t>KATERA SLIČICA IMA ENAKO ŠTEVILO ZLOGOV KOT HARMONIKA?</a:t>
            </a:r>
          </a:p>
        </p:txBody>
      </p:sp>
      <p:pic>
        <p:nvPicPr>
          <p:cNvPr id="7170" name="Picture 2" descr="Harmonica Cliparts, Stock Vector And Royalty Free Harmonica Illustrations">
            <a:extLst>
              <a:ext uri="{FF2B5EF4-FFF2-40B4-BE49-F238E27FC236}">
                <a16:creationId xmlns:a16="http://schemas.microsoft.com/office/drawing/2014/main" id="{191453D9-840D-48DA-B0C3-DA26A139F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9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3" y="1132505"/>
            <a:ext cx="2853500" cy="253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C0E505EE-B4B1-407F-8D8E-A6548D16E257}"/>
              </a:ext>
            </a:extLst>
          </p:cNvPr>
          <p:cNvSpPr/>
          <p:nvPr/>
        </p:nvSpPr>
        <p:spPr>
          <a:xfrm>
            <a:off x="347011" y="824248"/>
            <a:ext cx="3065890" cy="288486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ZVOKI4">
            <a:hlinkClick r:id="" action="ppaction://media"/>
            <a:extLst>
              <a:ext uri="{FF2B5EF4-FFF2-40B4-BE49-F238E27FC236}">
                <a16:creationId xmlns:a16="http://schemas.microsoft.com/office/drawing/2014/main" id="{6C0CE195-E674-414F-B460-005D73F9E1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2570" y="1228188"/>
            <a:ext cx="1630353" cy="2097262"/>
          </a:xfrm>
          <a:prstGeom prst="rect">
            <a:avLst/>
          </a:prstGeom>
        </p:spPr>
      </p:pic>
      <p:pic>
        <p:nvPicPr>
          <p:cNvPr id="11" name="ZVOKI4">
            <a:hlinkClick r:id="" action="ppaction://media"/>
            <a:extLst>
              <a:ext uri="{FF2B5EF4-FFF2-40B4-BE49-F238E27FC236}">
                <a16:creationId xmlns:a16="http://schemas.microsoft.com/office/drawing/2014/main" id="{89AE36C5-72EA-4457-9928-BBF23FC436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4733" y="4154962"/>
            <a:ext cx="1751651" cy="2101981"/>
          </a:xfrm>
          <a:prstGeom prst="rect">
            <a:avLst/>
          </a:prstGeom>
        </p:spPr>
      </p:pic>
      <p:pic>
        <p:nvPicPr>
          <p:cNvPr id="12" name="ZVOKI4">
            <a:hlinkClick r:id="" action="ppaction://media"/>
            <a:extLst>
              <a:ext uri="{FF2B5EF4-FFF2-40B4-BE49-F238E27FC236}">
                <a16:creationId xmlns:a16="http://schemas.microsoft.com/office/drawing/2014/main" id="{E820EA74-18DA-4F00-BA97-D1C965D2E8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0266" y="4523632"/>
            <a:ext cx="3119294" cy="1483072"/>
          </a:xfrm>
          <a:prstGeom prst="rect">
            <a:avLst/>
          </a:prstGeom>
        </p:spPr>
      </p:pic>
      <p:pic>
        <p:nvPicPr>
          <p:cNvPr id="13" name="ZVOKI4">
            <a:hlinkClick r:id="" action="ppaction://media"/>
            <a:extLst>
              <a:ext uri="{FF2B5EF4-FFF2-40B4-BE49-F238E27FC236}">
                <a16:creationId xmlns:a16="http://schemas.microsoft.com/office/drawing/2014/main" id="{61FCD3EC-85C3-44B0-9F67-440AEE0D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5350" y="1176463"/>
            <a:ext cx="2752090" cy="2180435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B9A92577-80E6-47C1-8110-200E5168D5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9106" y="171252"/>
            <a:ext cx="609600" cy="609600"/>
          </a:xfrm>
          <a:prstGeom prst="rect">
            <a:avLst/>
          </a:prstGeom>
        </p:spPr>
      </p:pic>
      <p:pic>
        <p:nvPicPr>
          <p:cNvPr id="16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15720799-B373-4CE5-A4FF-B5F5C03B1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osnet zvok">
            <a:hlinkClick r:id="" action="ppaction://media"/>
            <a:extLst>
              <a:ext uri="{FF2B5EF4-FFF2-40B4-BE49-F238E27FC236}">
                <a16:creationId xmlns:a16="http://schemas.microsoft.com/office/drawing/2014/main" id="{30FD56BA-B1FA-4744-826C-771AE661CD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1594" y="3826476"/>
            <a:ext cx="2762426" cy="20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1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7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7FD0D718-9A2E-4C09-AF1B-576C64BA9FD7}"/>
              </a:ext>
            </a:extLst>
          </p:cNvPr>
          <p:cNvSpPr/>
          <p:nvPr/>
        </p:nvSpPr>
        <p:spPr>
          <a:xfrm>
            <a:off x="592855" y="219461"/>
            <a:ext cx="101305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2400" b="0" cap="none" spc="0" dirty="0">
                <a:ln w="0"/>
                <a:solidFill>
                  <a:schemeClr val="tx1"/>
                </a:solidFill>
              </a:rPr>
              <a:t>SLIČICAM DOLOČI PRVI ZLOG. KATERA SLIČICA ZAČNE NA ISTI ZLOG KOT ŽELOD? </a:t>
            </a:r>
          </a:p>
        </p:txBody>
      </p:sp>
      <p:pic>
        <p:nvPicPr>
          <p:cNvPr id="8194" name="Picture 2" descr="Acorn PNG 5 | PNG All">
            <a:extLst>
              <a:ext uri="{FF2B5EF4-FFF2-40B4-BE49-F238E27FC236}">
                <a16:creationId xmlns:a16="http://schemas.microsoft.com/office/drawing/2014/main" id="{2E1D2331-8727-41F1-B4B0-475DA01EA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35" y="998163"/>
            <a:ext cx="2717442" cy="243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AEF5D911-8B69-400B-922C-C2D4BD1727B7}"/>
              </a:ext>
            </a:extLst>
          </p:cNvPr>
          <p:cNvSpPr/>
          <p:nvPr/>
        </p:nvSpPr>
        <p:spPr>
          <a:xfrm>
            <a:off x="347011" y="824248"/>
            <a:ext cx="3065890" cy="2884867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ZVOKI4">
            <a:hlinkClick r:id="" action="ppaction://media"/>
            <a:extLst>
              <a:ext uri="{FF2B5EF4-FFF2-40B4-BE49-F238E27FC236}">
                <a16:creationId xmlns:a16="http://schemas.microsoft.com/office/drawing/2014/main" id="{D8C397C3-5840-4436-8C6D-91D2EDF9DE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556" y="4269114"/>
            <a:ext cx="1789728" cy="1764638"/>
          </a:xfrm>
          <a:prstGeom prst="rect">
            <a:avLst/>
          </a:prstGeom>
        </p:spPr>
      </p:pic>
      <p:pic>
        <p:nvPicPr>
          <p:cNvPr id="13" name="ZVOKI4">
            <a:hlinkClick r:id="" action="ppaction://media"/>
            <a:extLst>
              <a:ext uri="{FF2B5EF4-FFF2-40B4-BE49-F238E27FC236}">
                <a16:creationId xmlns:a16="http://schemas.microsoft.com/office/drawing/2014/main" id="{B3F793D1-96A7-4DF0-AE47-25596FE923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143" y="4448745"/>
            <a:ext cx="1789729" cy="1831352"/>
          </a:xfrm>
          <a:prstGeom prst="rect">
            <a:avLst/>
          </a:prstGeom>
        </p:spPr>
      </p:pic>
      <p:pic>
        <p:nvPicPr>
          <p:cNvPr id="14" name="ZVOKI4">
            <a:hlinkClick r:id="" action="ppaction://media"/>
            <a:extLst>
              <a:ext uri="{FF2B5EF4-FFF2-40B4-BE49-F238E27FC236}">
                <a16:creationId xmlns:a16="http://schemas.microsoft.com/office/drawing/2014/main" id="{F3092072-D03E-4BAA-A72F-D2ADE323D3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303" y="4400539"/>
            <a:ext cx="1257802" cy="1879558"/>
          </a:xfrm>
          <a:prstGeom prst="rect">
            <a:avLst/>
          </a:prstGeom>
        </p:spPr>
      </p:pic>
      <p:pic>
        <p:nvPicPr>
          <p:cNvPr id="15" name="ZVOKI4">
            <a:hlinkClick r:id="" action="ppaction://media"/>
            <a:extLst>
              <a:ext uri="{FF2B5EF4-FFF2-40B4-BE49-F238E27FC236}">
                <a16:creationId xmlns:a16="http://schemas.microsoft.com/office/drawing/2014/main" id="{3A2A0C6F-980D-4356-8108-E72C9FD3FA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9021" y="1125563"/>
            <a:ext cx="2336168" cy="2336168"/>
          </a:xfrm>
          <a:prstGeom prst="rect">
            <a:avLst/>
          </a:prstGeom>
        </p:spPr>
      </p:pic>
      <p:pic>
        <p:nvPicPr>
          <p:cNvPr id="16" name="ZVOKI4">
            <a:hlinkClick r:id="" action="ppaction://media"/>
            <a:extLst>
              <a:ext uri="{FF2B5EF4-FFF2-40B4-BE49-F238E27FC236}">
                <a16:creationId xmlns:a16="http://schemas.microsoft.com/office/drawing/2014/main" id="{E04E432D-465A-447E-80E8-0E36F2C6B4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12" end="125342.25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1104" y="878180"/>
            <a:ext cx="2051778" cy="2830935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067537C6-1768-4317-92D3-D0E3A4D79E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89545" y="376326"/>
            <a:ext cx="609600" cy="609600"/>
          </a:xfrm>
          <a:prstGeom prst="rect">
            <a:avLst/>
          </a:prstGeom>
        </p:spPr>
      </p:pic>
      <p:pic>
        <p:nvPicPr>
          <p:cNvPr id="18" name="Picture 2" descr="Freccia Clip art - frecce clipart scaricare png - Disegno png trasparente  Triangolo png scaricare.">
            <a:extLst>
              <a:ext uri="{FF2B5EF4-FFF2-40B4-BE49-F238E27FC236}">
                <a16:creationId xmlns:a16="http://schemas.microsoft.com/office/drawing/2014/main" id="{7702CE9A-32A1-4106-9676-96260925E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3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69" r="16097"/>
          <a:stretch/>
        </p:blipFill>
        <p:spPr bwMode="auto">
          <a:xfrm>
            <a:off x="11037194" y="5854697"/>
            <a:ext cx="1086128" cy="79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FF049296-FA52-4330-BB26-9C02C0A0FD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3536" y="2931570"/>
            <a:ext cx="1257802" cy="146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7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7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114</Words>
  <Application>Microsoft Office PowerPoint</Application>
  <PresentationFormat>Širokozaslonsko</PresentationFormat>
  <Paragraphs>20</Paragraphs>
  <Slides>15</Slides>
  <Notes>0</Notes>
  <HiddenSlides>0</HiddenSlides>
  <MMClips>72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ZLOGUJEMO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MED SLIČICAMI POIŠČI VSILJIVCA.</vt:lpstr>
      <vt:lpstr>MED SLIČICAMI POIŠČI VSILJIVCA.</vt:lpstr>
      <vt:lpstr>BRAVO, DOBRO TI GRE!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zlatka</dc:creator>
  <cp:lastModifiedBy>admin</cp:lastModifiedBy>
  <cp:revision>41</cp:revision>
  <dcterms:created xsi:type="dcterms:W3CDTF">2020-11-05T20:22:39Z</dcterms:created>
  <dcterms:modified xsi:type="dcterms:W3CDTF">2020-11-11T13:06:33Z</dcterms:modified>
</cp:coreProperties>
</file>