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5"/>
  </p:notesMasterIdLst>
  <p:handoutMasterIdLst>
    <p:handoutMasterId r:id="rId6"/>
  </p:handoutMasterIdLst>
  <p:sldIdLst>
    <p:sldId id="266" r:id="rId3"/>
    <p:sldId id="2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70" d="100"/>
          <a:sy n="7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7" d="100"/>
          <a:sy n="57" d="100"/>
        </p:scale>
        <p:origin x="136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7EC9C-7EE8-4A56-855D-18AC07DBDCAD}" type="datetimeFigureOut">
              <a:rPr lang="sl-SI" smtClean="0"/>
              <a:t>7. 09. 2016</a:t>
            </a:fld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EA21AD-3BA7-4B49-9DF1-2171993A8011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3EC70-F4BB-48E7-ABB8-9B7E359277E1}" type="datetimeFigureOut">
              <a:rPr lang="sl-SI" smtClean="0"/>
              <a:t>7. 09. 2016</a:t>
            </a:fld>
            <a:endParaRPr lang="sl-SI" dirty="0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 dirty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dirty="0" smtClean="0"/>
              <a:t>Uredite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69046-D62F-49D8-96B7-3C014DC234D7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Skupina 103"/>
          <p:cNvGrpSpPr/>
          <p:nvPr/>
        </p:nvGrpSpPr>
        <p:grpSpPr>
          <a:xfrm>
            <a:off x="286013" y="4191000"/>
            <a:ext cx="11616798" cy="2513417"/>
            <a:chOff x="286013" y="4191000"/>
            <a:chExt cx="11616798" cy="2513417"/>
          </a:xfrm>
        </p:grpSpPr>
        <p:sp>
          <p:nvSpPr>
            <p:cNvPr id="8" name="Prostoročno 5"/>
            <p:cNvSpPr>
              <a:spLocks/>
            </p:cNvSpPr>
            <p:nvPr/>
          </p:nvSpPr>
          <p:spPr bwMode="auto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9" name="6. vrstica "/>
            <p:cNvSpPr>
              <a:spLocks noChangeShapeType="1"/>
            </p:cNvSpPr>
            <p:nvPr/>
          </p:nvSpPr>
          <p:spPr bwMode="auto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0" name="Prostoročno 7"/>
            <p:cNvSpPr>
              <a:spLocks/>
            </p:cNvSpPr>
            <p:nvPr/>
          </p:nvSpPr>
          <p:spPr bwMode="auto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grpSp>
          <p:nvGrpSpPr>
            <p:cNvPr id="11" name="Skupina 10"/>
            <p:cNvGrpSpPr/>
            <p:nvPr/>
          </p:nvGrpSpPr>
          <p:grpSpPr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Prostoročno 8"/>
              <p:cNvSpPr>
                <a:spLocks/>
              </p:cNvSpPr>
              <p:nvPr/>
            </p:nvSpPr>
            <p:spPr bwMode="auto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sl-SI" dirty="0"/>
              </a:p>
            </p:txBody>
          </p:sp>
          <p:sp>
            <p:nvSpPr>
              <p:cNvPr id="13" name="Prostoročno 9"/>
              <p:cNvSpPr>
                <a:spLocks/>
              </p:cNvSpPr>
              <p:nvPr/>
            </p:nvSpPr>
            <p:spPr bwMode="auto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</p:grpSp>
        <p:sp>
          <p:nvSpPr>
            <p:cNvPr id="14" name="Prostoročno 10"/>
            <p:cNvSpPr>
              <a:spLocks/>
            </p:cNvSpPr>
            <p:nvPr/>
          </p:nvSpPr>
          <p:spPr bwMode="auto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sl-SI" dirty="0"/>
            </a:p>
          </p:txBody>
        </p:sp>
        <p:sp>
          <p:nvSpPr>
            <p:cNvPr id="15" name="Prostoročno 23"/>
            <p:cNvSpPr>
              <a:spLocks/>
            </p:cNvSpPr>
            <p:nvPr/>
          </p:nvSpPr>
          <p:spPr bwMode="auto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6" name="Prostoročno 24"/>
            <p:cNvSpPr>
              <a:spLocks/>
            </p:cNvSpPr>
            <p:nvPr/>
          </p:nvSpPr>
          <p:spPr bwMode="auto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7" name="Prostoročno 25"/>
            <p:cNvSpPr>
              <a:spLocks/>
            </p:cNvSpPr>
            <p:nvPr/>
          </p:nvSpPr>
          <p:spPr bwMode="auto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8" name="Prostoročno 26"/>
            <p:cNvSpPr>
              <a:spLocks/>
            </p:cNvSpPr>
            <p:nvPr/>
          </p:nvSpPr>
          <p:spPr bwMode="auto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9" name="Prostoročno 27"/>
            <p:cNvSpPr>
              <a:spLocks/>
            </p:cNvSpPr>
            <p:nvPr/>
          </p:nvSpPr>
          <p:spPr bwMode="auto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sl-SI" dirty="0"/>
            </a:p>
          </p:txBody>
        </p:sp>
        <p:grpSp>
          <p:nvGrpSpPr>
            <p:cNvPr id="20" name="Skupina 19"/>
            <p:cNvGrpSpPr/>
            <p:nvPr/>
          </p:nvGrpSpPr>
          <p:grpSpPr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Prostoročno 28"/>
              <p:cNvSpPr>
                <a:spLocks/>
              </p:cNvSpPr>
              <p:nvPr/>
            </p:nvSpPr>
            <p:spPr bwMode="auto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22" name="Prostoročno 29"/>
              <p:cNvSpPr>
                <a:spLocks/>
              </p:cNvSpPr>
              <p:nvPr/>
            </p:nvSpPr>
            <p:spPr bwMode="auto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</p:grpSp>
        <p:sp>
          <p:nvSpPr>
            <p:cNvPr id="23" name="Prostoročno 30"/>
            <p:cNvSpPr>
              <a:spLocks noEditPoints="1"/>
            </p:cNvSpPr>
            <p:nvPr/>
          </p:nvSpPr>
          <p:spPr bwMode="auto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24" name="Prostoročno 31"/>
            <p:cNvSpPr>
              <a:spLocks/>
            </p:cNvSpPr>
            <p:nvPr/>
          </p:nvSpPr>
          <p:spPr bwMode="auto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25" name="Prostoročno 32"/>
            <p:cNvSpPr>
              <a:spLocks/>
            </p:cNvSpPr>
            <p:nvPr/>
          </p:nvSpPr>
          <p:spPr bwMode="auto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26" name="Prostoročno 33"/>
            <p:cNvSpPr>
              <a:spLocks/>
            </p:cNvSpPr>
            <p:nvPr/>
          </p:nvSpPr>
          <p:spPr bwMode="auto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27" name="Prostoročno 34"/>
            <p:cNvSpPr>
              <a:spLocks/>
            </p:cNvSpPr>
            <p:nvPr/>
          </p:nvSpPr>
          <p:spPr bwMode="auto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28" name="Prostoročno 73"/>
            <p:cNvSpPr>
              <a:spLocks/>
            </p:cNvSpPr>
            <p:nvPr/>
          </p:nvSpPr>
          <p:spPr bwMode="auto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29" name="Prostoročno 74"/>
            <p:cNvSpPr>
              <a:spLocks/>
            </p:cNvSpPr>
            <p:nvPr/>
          </p:nvSpPr>
          <p:spPr bwMode="auto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0" name="Prostoročno 75"/>
            <p:cNvSpPr>
              <a:spLocks/>
            </p:cNvSpPr>
            <p:nvPr/>
          </p:nvSpPr>
          <p:spPr bwMode="auto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1" name="76. vrstica "/>
            <p:cNvSpPr>
              <a:spLocks noChangeShapeType="1"/>
            </p:cNvSpPr>
            <p:nvPr/>
          </p:nvSpPr>
          <p:spPr bwMode="auto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2" name="Prostoročno 78"/>
            <p:cNvSpPr>
              <a:spLocks/>
            </p:cNvSpPr>
            <p:nvPr/>
          </p:nvSpPr>
          <p:spPr bwMode="auto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3" name="Prostoročno 79"/>
            <p:cNvSpPr>
              <a:spLocks/>
            </p:cNvSpPr>
            <p:nvPr/>
          </p:nvSpPr>
          <p:spPr bwMode="auto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4" name="Prostoročno 82"/>
            <p:cNvSpPr>
              <a:spLocks/>
            </p:cNvSpPr>
            <p:nvPr/>
          </p:nvSpPr>
          <p:spPr bwMode="auto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5" name="Prostoročno 83"/>
            <p:cNvSpPr>
              <a:spLocks/>
            </p:cNvSpPr>
            <p:nvPr/>
          </p:nvSpPr>
          <p:spPr bwMode="auto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6" name="Prostoročno 84"/>
            <p:cNvSpPr>
              <a:spLocks/>
            </p:cNvSpPr>
            <p:nvPr/>
          </p:nvSpPr>
          <p:spPr bwMode="auto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7" name="Prostoročno 80"/>
            <p:cNvSpPr>
              <a:spLocks/>
            </p:cNvSpPr>
            <p:nvPr/>
          </p:nvSpPr>
          <p:spPr bwMode="auto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8" name="Elipsa 37"/>
            <p:cNvSpPr/>
            <p:nvPr/>
          </p:nvSpPr>
          <p:spPr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dirty="0"/>
            </a:p>
          </p:txBody>
        </p:sp>
        <p:sp>
          <p:nvSpPr>
            <p:cNvPr id="39" name="Elipsa 38"/>
            <p:cNvSpPr/>
            <p:nvPr/>
          </p:nvSpPr>
          <p:spPr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dirty="0"/>
            </a:p>
          </p:txBody>
        </p:sp>
        <p:sp>
          <p:nvSpPr>
            <p:cNvPr id="40" name="Elipsa 39"/>
            <p:cNvSpPr/>
            <p:nvPr/>
          </p:nvSpPr>
          <p:spPr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dirty="0"/>
            </a:p>
          </p:txBody>
        </p:sp>
        <p:grpSp>
          <p:nvGrpSpPr>
            <p:cNvPr id="41" name="Skupina 40"/>
            <p:cNvGrpSpPr/>
            <p:nvPr/>
          </p:nvGrpSpPr>
          <p:grpSpPr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Prostoročno 41"/>
              <p:cNvSpPr>
                <a:spLocks/>
              </p:cNvSpPr>
              <p:nvPr/>
            </p:nvSpPr>
            <p:spPr bwMode="auto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43" name="Prostoročno 35"/>
              <p:cNvSpPr>
                <a:spLocks/>
              </p:cNvSpPr>
              <p:nvPr/>
            </p:nvSpPr>
            <p:spPr bwMode="auto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44" name="Prostoročno 41"/>
              <p:cNvSpPr>
                <a:spLocks/>
              </p:cNvSpPr>
              <p:nvPr/>
            </p:nvSpPr>
            <p:spPr bwMode="auto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45" name="Prostoročno 41"/>
              <p:cNvSpPr>
                <a:spLocks/>
              </p:cNvSpPr>
              <p:nvPr/>
            </p:nvSpPr>
            <p:spPr bwMode="auto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46" name="Prostoročno 42"/>
              <p:cNvSpPr>
                <a:spLocks/>
              </p:cNvSpPr>
              <p:nvPr/>
            </p:nvSpPr>
            <p:spPr bwMode="auto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sl-SI" dirty="0"/>
              </a:p>
            </p:txBody>
          </p:sp>
        </p:grpSp>
        <p:sp>
          <p:nvSpPr>
            <p:cNvPr id="47" name="Prostoročno 32"/>
            <p:cNvSpPr>
              <a:spLocks/>
            </p:cNvSpPr>
            <p:nvPr/>
          </p:nvSpPr>
          <p:spPr bwMode="auto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8" name="Prostoročno 80"/>
            <p:cNvSpPr>
              <a:spLocks/>
            </p:cNvSpPr>
            <p:nvPr/>
          </p:nvSpPr>
          <p:spPr bwMode="auto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9" name="Prostoročno 80"/>
            <p:cNvSpPr>
              <a:spLocks/>
            </p:cNvSpPr>
            <p:nvPr/>
          </p:nvSpPr>
          <p:spPr bwMode="auto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50" name="Prostoročno 84"/>
            <p:cNvSpPr>
              <a:spLocks/>
            </p:cNvSpPr>
            <p:nvPr/>
          </p:nvSpPr>
          <p:spPr bwMode="auto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51" name="Prostoročno 84"/>
            <p:cNvSpPr>
              <a:spLocks/>
            </p:cNvSpPr>
            <p:nvPr/>
          </p:nvSpPr>
          <p:spPr bwMode="auto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52" name="Elipsa 51"/>
            <p:cNvSpPr/>
            <p:nvPr/>
          </p:nvSpPr>
          <p:spPr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dirty="0"/>
            </a:p>
          </p:txBody>
        </p:sp>
        <p:sp>
          <p:nvSpPr>
            <p:cNvPr id="53" name="Prostoročno 5"/>
            <p:cNvSpPr>
              <a:spLocks/>
            </p:cNvSpPr>
            <p:nvPr/>
          </p:nvSpPr>
          <p:spPr bwMode="auto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54" name="6. vrstica "/>
            <p:cNvSpPr>
              <a:spLocks noChangeShapeType="1"/>
            </p:cNvSpPr>
            <p:nvPr/>
          </p:nvSpPr>
          <p:spPr bwMode="auto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55" name="Prostoročno 7"/>
            <p:cNvSpPr>
              <a:spLocks/>
            </p:cNvSpPr>
            <p:nvPr/>
          </p:nvSpPr>
          <p:spPr bwMode="auto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grpSp>
          <p:nvGrpSpPr>
            <p:cNvPr id="56" name="Skupina 55"/>
            <p:cNvGrpSpPr/>
            <p:nvPr/>
          </p:nvGrpSpPr>
          <p:grpSpPr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Prostoročno 8"/>
              <p:cNvSpPr>
                <a:spLocks/>
              </p:cNvSpPr>
              <p:nvPr/>
            </p:nvSpPr>
            <p:spPr bwMode="auto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sl-SI" dirty="0"/>
              </a:p>
            </p:txBody>
          </p:sp>
          <p:sp>
            <p:nvSpPr>
              <p:cNvPr id="58" name="Prostoročno 9"/>
              <p:cNvSpPr>
                <a:spLocks/>
              </p:cNvSpPr>
              <p:nvPr/>
            </p:nvSpPr>
            <p:spPr bwMode="auto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</p:grpSp>
        <p:sp>
          <p:nvSpPr>
            <p:cNvPr id="59" name="Prostoročno 10"/>
            <p:cNvSpPr>
              <a:spLocks/>
            </p:cNvSpPr>
            <p:nvPr/>
          </p:nvSpPr>
          <p:spPr bwMode="auto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sl-SI" dirty="0"/>
            </a:p>
          </p:txBody>
        </p:sp>
        <p:sp>
          <p:nvSpPr>
            <p:cNvPr id="60" name="Prostoročno 23"/>
            <p:cNvSpPr>
              <a:spLocks/>
            </p:cNvSpPr>
            <p:nvPr/>
          </p:nvSpPr>
          <p:spPr bwMode="auto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61" name="Prostoročno 24"/>
            <p:cNvSpPr>
              <a:spLocks/>
            </p:cNvSpPr>
            <p:nvPr/>
          </p:nvSpPr>
          <p:spPr bwMode="auto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62" name="Prostoročno 25"/>
            <p:cNvSpPr>
              <a:spLocks/>
            </p:cNvSpPr>
            <p:nvPr/>
          </p:nvSpPr>
          <p:spPr bwMode="auto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63" name="Prostoročno 26"/>
            <p:cNvSpPr>
              <a:spLocks/>
            </p:cNvSpPr>
            <p:nvPr/>
          </p:nvSpPr>
          <p:spPr bwMode="auto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64" name="Prostoročno 27"/>
            <p:cNvSpPr>
              <a:spLocks/>
            </p:cNvSpPr>
            <p:nvPr/>
          </p:nvSpPr>
          <p:spPr bwMode="auto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sl-SI" dirty="0"/>
            </a:p>
          </p:txBody>
        </p:sp>
        <p:grpSp>
          <p:nvGrpSpPr>
            <p:cNvPr id="65" name="Skupina 64"/>
            <p:cNvGrpSpPr/>
            <p:nvPr/>
          </p:nvGrpSpPr>
          <p:grpSpPr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Prostoročno 28"/>
              <p:cNvSpPr>
                <a:spLocks/>
              </p:cNvSpPr>
              <p:nvPr/>
            </p:nvSpPr>
            <p:spPr bwMode="auto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67" name="Prostoročno 29"/>
              <p:cNvSpPr>
                <a:spLocks/>
              </p:cNvSpPr>
              <p:nvPr/>
            </p:nvSpPr>
            <p:spPr bwMode="auto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</p:grpSp>
        <p:sp>
          <p:nvSpPr>
            <p:cNvPr id="68" name="Prostoročno 30"/>
            <p:cNvSpPr>
              <a:spLocks noEditPoints="1"/>
            </p:cNvSpPr>
            <p:nvPr/>
          </p:nvSpPr>
          <p:spPr bwMode="auto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69" name="Prostoročno 31"/>
            <p:cNvSpPr>
              <a:spLocks/>
            </p:cNvSpPr>
            <p:nvPr/>
          </p:nvSpPr>
          <p:spPr bwMode="auto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70" name="Prostoročno 32"/>
            <p:cNvSpPr>
              <a:spLocks/>
            </p:cNvSpPr>
            <p:nvPr/>
          </p:nvSpPr>
          <p:spPr bwMode="auto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71" name="Prostoročno 33"/>
            <p:cNvSpPr>
              <a:spLocks/>
            </p:cNvSpPr>
            <p:nvPr/>
          </p:nvSpPr>
          <p:spPr bwMode="auto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72" name="Prostoročno 34"/>
            <p:cNvSpPr>
              <a:spLocks/>
            </p:cNvSpPr>
            <p:nvPr/>
          </p:nvSpPr>
          <p:spPr bwMode="auto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73" name="Prostoročno 73"/>
            <p:cNvSpPr>
              <a:spLocks/>
            </p:cNvSpPr>
            <p:nvPr/>
          </p:nvSpPr>
          <p:spPr bwMode="auto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74" name="Prostoročno 74"/>
            <p:cNvSpPr>
              <a:spLocks/>
            </p:cNvSpPr>
            <p:nvPr/>
          </p:nvSpPr>
          <p:spPr bwMode="auto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75" name="Prostoročno 75"/>
            <p:cNvSpPr>
              <a:spLocks/>
            </p:cNvSpPr>
            <p:nvPr/>
          </p:nvSpPr>
          <p:spPr bwMode="auto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76" name="76. vrstica "/>
            <p:cNvSpPr>
              <a:spLocks noChangeShapeType="1"/>
            </p:cNvSpPr>
            <p:nvPr/>
          </p:nvSpPr>
          <p:spPr bwMode="auto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77" name="Prostoročno 78"/>
            <p:cNvSpPr>
              <a:spLocks/>
            </p:cNvSpPr>
            <p:nvPr/>
          </p:nvSpPr>
          <p:spPr bwMode="auto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78" name="Prostoročno 79"/>
            <p:cNvSpPr>
              <a:spLocks/>
            </p:cNvSpPr>
            <p:nvPr/>
          </p:nvSpPr>
          <p:spPr bwMode="auto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79" name="Prostoročno 82"/>
            <p:cNvSpPr>
              <a:spLocks/>
            </p:cNvSpPr>
            <p:nvPr/>
          </p:nvSpPr>
          <p:spPr bwMode="auto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80" name="Prostoročno 83"/>
            <p:cNvSpPr>
              <a:spLocks/>
            </p:cNvSpPr>
            <p:nvPr/>
          </p:nvSpPr>
          <p:spPr bwMode="auto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81" name="Prostoročno 84"/>
            <p:cNvSpPr>
              <a:spLocks/>
            </p:cNvSpPr>
            <p:nvPr/>
          </p:nvSpPr>
          <p:spPr bwMode="auto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82" name="Prostoročno 80"/>
            <p:cNvSpPr>
              <a:spLocks/>
            </p:cNvSpPr>
            <p:nvPr/>
          </p:nvSpPr>
          <p:spPr bwMode="auto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83" name="Elipsa 82"/>
            <p:cNvSpPr/>
            <p:nvPr/>
          </p:nvSpPr>
          <p:spPr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dirty="0"/>
            </a:p>
          </p:txBody>
        </p:sp>
        <p:sp>
          <p:nvSpPr>
            <p:cNvPr id="84" name="Elipsa 83"/>
            <p:cNvSpPr/>
            <p:nvPr/>
          </p:nvSpPr>
          <p:spPr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dirty="0"/>
            </a:p>
          </p:txBody>
        </p:sp>
        <p:sp>
          <p:nvSpPr>
            <p:cNvPr id="85" name="Elipsa 84"/>
            <p:cNvSpPr/>
            <p:nvPr/>
          </p:nvSpPr>
          <p:spPr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dirty="0"/>
            </a:p>
          </p:txBody>
        </p:sp>
        <p:grpSp>
          <p:nvGrpSpPr>
            <p:cNvPr id="86" name="Skupina 85"/>
            <p:cNvGrpSpPr/>
            <p:nvPr/>
          </p:nvGrpSpPr>
          <p:grpSpPr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Prostoročno 86"/>
              <p:cNvSpPr>
                <a:spLocks/>
              </p:cNvSpPr>
              <p:nvPr/>
            </p:nvSpPr>
            <p:spPr bwMode="auto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88" name="Prostoročno 35"/>
              <p:cNvSpPr>
                <a:spLocks/>
              </p:cNvSpPr>
              <p:nvPr/>
            </p:nvSpPr>
            <p:spPr bwMode="auto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89" name="Prostoročno 41"/>
              <p:cNvSpPr>
                <a:spLocks/>
              </p:cNvSpPr>
              <p:nvPr/>
            </p:nvSpPr>
            <p:spPr bwMode="auto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90" name="Prostoročno 41"/>
              <p:cNvSpPr>
                <a:spLocks/>
              </p:cNvSpPr>
              <p:nvPr/>
            </p:nvSpPr>
            <p:spPr bwMode="auto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91" name="Prostoročno 42"/>
              <p:cNvSpPr>
                <a:spLocks/>
              </p:cNvSpPr>
              <p:nvPr/>
            </p:nvSpPr>
            <p:spPr bwMode="auto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sl-SI" dirty="0"/>
              </a:p>
            </p:txBody>
          </p:sp>
        </p:grpSp>
        <p:sp>
          <p:nvSpPr>
            <p:cNvPr id="92" name="Prostoročno 32"/>
            <p:cNvSpPr>
              <a:spLocks/>
            </p:cNvSpPr>
            <p:nvPr/>
          </p:nvSpPr>
          <p:spPr bwMode="auto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93" name="Prostoročno 80"/>
            <p:cNvSpPr>
              <a:spLocks/>
            </p:cNvSpPr>
            <p:nvPr/>
          </p:nvSpPr>
          <p:spPr bwMode="auto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94" name="Prostoročno 80"/>
            <p:cNvSpPr>
              <a:spLocks/>
            </p:cNvSpPr>
            <p:nvPr/>
          </p:nvSpPr>
          <p:spPr bwMode="auto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95" name="Prostoročno 84"/>
            <p:cNvSpPr>
              <a:spLocks/>
            </p:cNvSpPr>
            <p:nvPr/>
          </p:nvSpPr>
          <p:spPr bwMode="auto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96" name="Prostoročno 84"/>
            <p:cNvSpPr>
              <a:spLocks/>
            </p:cNvSpPr>
            <p:nvPr/>
          </p:nvSpPr>
          <p:spPr bwMode="auto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97" name="Elipsa 96"/>
            <p:cNvSpPr/>
            <p:nvPr/>
          </p:nvSpPr>
          <p:spPr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dirty="0"/>
            </a:p>
          </p:txBody>
        </p:sp>
        <p:grpSp>
          <p:nvGrpSpPr>
            <p:cNvPr id="98" name="Skupina 97"/>
            <p:cNvGrpSpPr/>
            <p:nvPr/>
          </p:nvGrpSpPr>
          <p:grpSpPr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Prostoročno 67"/>
              <p:cNvSpPr>
                <a:spLocks/>
              </p:cNvSpPr>
              <p:nvPr/>
            </p:nvSpPr>
            <p:spPr bwMode="auto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100" name="Prostoročno 67"/>
              <p:cNvSpPr>
                <a:spLocks/>
              </p:cNvSpPr>
              <p:nvPr/>
            </p:nvSpPr>
            <p:spPr bwMode="auto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101" name="Prostoročno 105"/>
              <p:cNvSpPr>
                <a:spLocks/>
              </p:cNvSpPr>
              <p:nvPr/>
            </p:nvSpPr>
            <p:spPr bwMode="auto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102" name="Prostoročno 106"/>
              <p:cNvSpPr>
                <a:spLocks/>
              </p:cNvSpPr>
              <p:nvPr/>
            </p:nvSpPr>
            <p:spPr bwMode="auto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sl-SI" dirty="0"/>
              </a:p>
            </p:txBody>
          </p:sp>
          <p:sp>
            <p:nvSpPr>
              <p:cNvPr id="103" name="Prostoročno 106"/>
              <p:cNvSpPr>
                <a:spLocks/>
              </p:cNvSpPr>
              <p:nvPr/>
            </p:nvSpPr>
            <p:spPr bwMode="auto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</p:grpSp>
      </p:grp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005840"/>
            <a:ext cx="9144000" cy="2651760"/>
          </a:xfrm>
        </p:spPr>
        <p:txBody>
          <a:bodyPr anchor="b">
            <a:normAutofit/>
          </a:bodyPr>
          <a:lstStyle>
            <a:lvl1pPr algn="ctr">
              <a:lnSpc>
                <a:spcPct val="80000"/>
              </a:lnSpc>
              <a:defRPr sz="72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719568"/>
            <a:ext cx="9144000" cy="1082939"/>
          </a:xfrm>
        </p:spPr>
        <p:txBody>
          <a:bodyPr/>
          <a:lstStyle>
            <a:lvl1pPr marL="0" indent="0" algn="ctr">
              <a:spcBef>
                <a:spcPts val="1000"/>
              </a:spcBef>
              <a:buNone/>
              <a:defRPr sz="24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038D-A533-4232-9027-FA76A8648FFE}" type="datetime1">
              <a:rPr lang="sl-SI" smtClean="0"/>
              <a:t>7. 09. 2016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9022080" y="567651"/>
            <a:ext cx="1645920" cy="5452149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1524000" y="567652"/>
            <a:ext cx="7315200" cy="545214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6684-D08A-4996-B2B7-9E8AD2F23263}" type="datetime1">
              <a:rPr lang="sl-SI" smtClean="0"/>
              <a:t>7. 09. 2016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FA8D6-61CB-47CF-BA93-9D77189827BB}" type="datetime1">
              <a:rPr lang="sl-SI" smtClean="0"/>
              <a:t>7. 09. 2016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Skupina 83"/>
          <p:cNvGrpSpPr/>
          <p:nvPr/>
        </p:nvGrpSpPr>
        <p:grpSpPr>
          <a:xfrm>
            <a:off x="-111192" y="56187"/>
            <a:ext cx="1187090" cy="6801813"/>
            <a:chOff x="-111192" y="56187"/>
            <a:chExt cx="1187090" cy="6801813"/>
          </a:xfrm>
        </p:grpSpPr>
        <p:sp>
          <p:nvSpPr>
            <p:cNvPr id="7" name="Prostoročno 6"/>
            <p:cNvSpPr>
              <a:spLocks/>
            </p:cNvSpPr>
            <p:nvPr/>
          </p:nvSpPr>
          <p:spPr bwMode="auto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8" name="Elipsa 33"/>
            <p:cNvSpPr>
              <a:spLocks noChangeArrowheads="1"/>
            </p:cNvSpPr>
            <p:nvPr/>
          </p:nvSpPr>
          <p:spPr bwMode="auto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grpSp>
          <p:nvGrpSpPr>
            <p:cNvPr id="9" name="Skupina 8"/>
            <p:cNvGrpSpPr/>
            <p:nvPr/>
          </p:nvGrpSpPr>
          <p:grpSpPr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Prostoročno 9"/>
              <p:cNvSpPr>
                <a:spLocks/>
              </p:cNvSpPr>
              <p:nvPr/>
            </p:nvSpPr>
            <p:spPr bwMode="auto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11" name="Prostoročno 10"/>
              <p:cNvSpPr>
                <a:spLocks/>
              </p:cNvSpPr>
              <p:nvPr/>
            </p:nvSpPr>
            <p:spPr bwMode="auto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</p:grpSp>
        <p:sp>
          <p:nvSpPr>
            <p:cNvPr id="12" name="Prostoročno 11"/>
            <p:cNvSpPr>
              <a:spLocks/>
            </p:cNvSpPr>
            <p:nvPr/>
          </p:nvSpPr>
          <p:spPr bwMode="auto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3" name="Prostoročno 12"/>
            <p:cNvSpPr>
              <a:spLocks/>
            </p:cNvSpPr>
            <p:nvPr/>
          </p:nvSpPr>
          <p:spPr bwMode="auto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sl-SI" dirty="0"/>
            </a:p>
          </p:txBody>
        </p:sp>
        <p:sp>
          <p:nvSpPr>
            <p:cNvPr id="14" name="Prostoročno 13"/>
            <p:cNvSpPr>
              <a:spLocks/>
            </p:cNvSpPr>
            <p:nvPr/>
          </p:nvSpPr>
          <p:spPr bwMode="auto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5" name="Prostoročno 14"/>
            <p:cNvSpPr>
              <a:spLocks/>
            </p:cNvSpPr>
            <p:nvPr/>
          </p:nvSpPr>
          <p:spPr bwMode="auto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6" name="Prostoročno 15"/>
            <p:cNvSpPr>
              <a:spLocks/>
            </p:cNvSpPr>
            <p:nvPr/>
          </p:nvSpPr>
          <p:spPr bwMode="auto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7" name="Prostoročno 16"/>
            <p:cNvSpPr>
              <a:spLocks/>
            </p:cNvSpPr>
            <p:nvPr/>
          </p:nvSpPr>
          <p:spPr bwMode="auto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8" name="Elipsa 33"/>
            <p:cNvSpPr>
              <a:spLocks noChangeArrowheads="1"/>
            </p:cNvSpPr>
            <p:nvPr/>
          </p:nvSpPr>
          <p:spPr bwMode="auto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9" name="Prostoročno 27"/>
            <p:cNvSpPr>
              <a:spLocks/>
            </p:cNvSpPr>
            <p:nvPr/>
          </p:nvSpPr>
          <p:spPr bwMode="auto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sl-SI" dirty="0"/>
            </a:p>
          </p:txBody>
        </p:sp>
        <p:sp>
          <p:nvSpPr>
            <p:cNvPr id="20" name="Prostoročno 19"/>
            <p:cNvSpPr/>
            <p:nvPr/>
          </p:nvSpPr>
          <p:spPr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dirty="0"/>
            </a:p>
          </p:txBody>
        </p:sp>
        <p:sp>
          <p:nvSpPr>
            <p:cNvPr id="21" name="Prostoročno 49"/>
            <p:cNvSpPr>
              <a:spLocks/>
            </p:cNvSpPr>
            <p:nvPr/>
          </p:nvSpPr>
          <p:spPr bwMode="auto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22" name="Prostoročno 21"/>
            <p:cNvSpPr/>
            <p:nvPr/>
          </p:nvSpPr>
          <p:spPr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dirty="0"/>
            </a:p>
          </p:txBody>
        </p:sp>
        <p:grpSp>
          <p:nvGrpSpPr>
            <p:cNvPr id="23" name="Skupina 22"/>
            <p:cNvGrpSpPr/>
            <p:nvPr/>
          </p:nvGrpSpPr>
          <p:grpSpPr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Prostoročno 5"/>
              <p:cNvSpPr>
                <a:spLocks/>
              </p:cNvSpPr>
              <p:nvPr/>
            </p:nvSpPr>
            <p:spPr bwMode="auto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25" name="6. vrstica "/>
              <p:cNvSpPr>
                <a:spLocks noChangeShapeType="1"/>
              </p:cNvSpPr>
              <p:nvPr/>
            </p:nvSpPr>
            <p:spPr bwMode="auto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26" name="Prostoročno 32"/>
              <p:cNvSpPr>
                <a:spLocks/>
              </p:cNvSpPr>
              <p:nvPr/>
            </p:nvSpPr>
            <p:spPr bwMode="auto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27" name="Prostoročno 33"/>
              <p:cNvSpPr>
                <a:spLocks/>
              </p:cNvSpPr>
              <p:nvPr/>
            </p:nvSpPr>
            <p:spPr bwMode="auto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28" name="Prostoročno 32"/>
              <p:cNvSpPr>
                <a:spLocks/>
              </p:cNvSpPr>
              <p:nvPr/>
            </p:nvSpPr>
            <p:spPr bwMode="auto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29" name="Elipsa 28"/>
              <p:cNvSpPr/>
              <p:nvPr/>
            </p:nvSpPr>
            <p:spPr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 dirty="0"/>
              </a:p>
            </p:txBody>
          </p:sp>
        </p:grpSp>
        <p:sp>
          <p:nvSpPr>
            <p:cNvPr id="30" name="Prostoročno 29"/>
            <p:cNvSpPr>
              <a:spLocks/>
            </p:cNvSpPr>
            <p:nvPr/>
          </p:nvSpPr>
          <p:spPr bwMode="auto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1" name="Prostoročno 30"/>
            <p:cNvSpPr/>
            <p:nvPr/>
          </p:nvSpPr>
          <p:spPr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dirty="0"/>
            </a:p>
          </p:txBody>
        </p:sp>
        <p:sp>
          <p:nvSpPr>
            <p:cNvPr id="32" name="Prostoročno 31"/>
            <p:cNvSpPr/>
            <p:nvPr/>
          </p:nvSpPr>
          <p:spPr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dirty="0"/>
            </a:p>
          </p:txBody>
        </p:sp>
        <p:grpSp>
          <p:nvGrpSpPr>
            <p:cNvPr id="33" name="Skupina 32"/>
            <p:cNvGrpSpPr/>
            <p:nvPr/>
          </p:nvGrpSpPr>
          <p:grpSpPr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Prostoročno 33"/>
              <p:cNvSpPr>
                <a:spLocks/>
              </p:cNvSpPr>
              <p:nvPr/>
            </p:nvSpPr>
            <p:spPr bwMode="auto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35" name="Prostoročno 35"/>
              <p:cNvSpPr>
                <a:spLocks/>
              </p:cNvSpPr>
              <p:nvPr/>
            </p:nvSpPr>
            <p:spPr bwMode="auto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36" name="Prostoročno 41"/>
              <p:cNvSpPr>
                <a:spLocks/>
              </p:cNvSpPr>
              <p:nvPr/>
            </p:nvSpPr>
            <p:spPr bwMode="auto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37" name="Prostoročno 41"/>
              <p:cNvSpPr>
                <a:spLocks/>
              </p:cNvSpPr>
              <p:nvPr/>
            </p:nvSpPr>
            <p:spPr bwMode="auto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38" name="Prostoročno 42"/>
              <p:cNvSpPr>
                <a:spLocks/>
              </p:cNvSpPr>
              <p:nvPr/>
            </p:nvSpPr>
            <p:spPr bwMode="auto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sl-SI" dirty="0"/>
              </a:p>
            </p:txBody>
          </p:sp>
        </p:grpSp>
      </p:grpSp>
      <p:grpSp>
        <p:nvGrpSpPr>
          <p:cNvPr id="83" name="Skupina 82"/>
          <p:cNvGrpSpPr/>
          <p:nvPr/>
        </p:nvGrpSpPr>
        <p:grpSpPr>
          <a:xfrm>
            <a:off x="10666412" y="2618021"/>
            <a:ext cx="1376735" cy="4239979"/>
            <a:chOff x="10666412" y="2618021"/>
            <a:chExt cx="1376735" cy="4239979"/>
          </a:xfrm>
        </p:grpSpPr>
        <p:sp>
          <p:nvSpPr>
            <p:cNvPr id="82" name="Prostoročno 13"/>
            <p:cNvSpPr>
              <a:spLocks noEditPoints="1"/>
            </p:cNvSpPr>
            <p:nvPr/>
          </p:nvSpPr>
          <p:spPr bwMode="auto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0" name="Prostoročno 23"/>
            <p:cNvSpPr>
              <a:spLocks/>
            </p:cNvSpPr>
            <p:nvPr/>
          </p:nvSpPr>
          <p:spPr bwMode="auto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1" name="Prostoročno 27"/>
            <p:cNvSpPr>
              <a:spLocks/>
            </p:cNvSpPr>
            <p:nvPr/>
          </p:nvSpPr>
          <p:spPr bwMode="auto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sl-SI" dirty="0"/>
            </a:p>
          </p:txBody>
        </p:sp>
        <p:sp>
          <p:nvSpPr>
            <p:cNvPr id="43" name="Prostoročno 5"/>
            <p:cNvSpPr>
              <a:spLocks/>
            </p:cNvSpPr>
            <p:nvPr/>
          </p:nvSpPr>
          <p:spPr bwMode="auto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4" name="6. vrstica "/>
            <p:cNvSpPr>
              <a:spLocks noChangeShapeType="1"/>
            </p:cNvSpPr>
            <p:nvPr/>
          </p:nvSpPr>
          <p:spPr bwMode="auto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5" name="Prostoročno 10"/>
            <p:cNvSpPr>
              <a:spLocks/>
            </p:cNvSpPr>
            <p:nvPr/>
          </p:nvSpPr>
          <p:spPr bwMode="auto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sl-SI" dirty="0"/>
            </a:p>
          </p:txBody>
        </p:sp>
        <p:sp>
          <p:nvSpPr>
            <p:cNvPr id="46" name="Prostoročno 25"/>
            <p:cNvSpPr>
              <a:spLocks/>
            </p:cNvSpPr>
            <p:nvPr/>
          </p:nvSpPr>
          <p:spPr bwMode="auto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7" name="Prostoročno 26"/>
            <p:cNvSpPr>
              <a:spLocks/>
            </p:cNvSpPr>
            <p:nvPr/>
          </p:nvSpPr>
          <p:spPr bwMode="auto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8" name="Prostoročno 31"/>
            <p:cNvSpPr>
              <a:spLocks/>
            </p:cNvSpPr>
            <p:nvPr/>
          </p:nvSpPr>
          <p:spPr bwMode="auto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9" name="Prostoročno 34"/>
            <p:cNvSpPr>
              <a:spLocks/>
            </p:cNvSpPr>
            <p:nvPr/>
          </p:nvSpPr>
          <p:spPr bwMode="auto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50" name="Prostoročno 49"/>
            <p:cNvSpPr>
              <a:spLocks/>
            </p:cNvSpPr>
            <p:nvPr/>
          </p:nvSpPr>
          <p:spPr bwMode="auto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51" name="Prostoročno 50"/>
            <p:cNvSpPr>
              <a:spLocks/>
            </p:cNvSpPr>
            <p:nvPr/>
          </p:nvSpPr>
          <p:spPr bwMode="auto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52" name="76. vrstica "/>
            <p:cNvSpPr>
              <a:spLocks noChangeShapeType="1"/>
            </p:cNvSpPr>
            <p:nvPr/>
          </p:nvSpPr>
          <p:spPr bwMode="auto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53" name="Prostoročno 78"/>
            <p:cNvSpPr>
              <a:spLocks/>
            </p:cNvSpPr>
            <p:nvPr/>
          </p:nvSpPr>
          <p:spPr bwMode="auto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54" name="Prostoročno 79"/>
            <p:cNvSpPr>
              <a:spLocks/>
            </p:cNvSpPr>
            <p:nvPr/>
          </p:nvSpPr>
          <p:spPr bwMode="auto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55" name="Prostoročno 82"/>
            <p:cNvSpPr>
              <a:spLocks/>
            </p:cNvSpPr>
            <p:nvPr/>
          </p:nvSpPr>
          <p:spPr bwMode="auto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56" name="Prostoročno 84"/>
            <p:cNvSpPr>
              <a:spLocks/>
            </p:cNvSpPr>
            <p:nvPr/>
          </p:nvSpPr>
          <p:spPr bwMode="auto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57" name="Prostoročno 80"/>
            <p:cNvSpPr>
              <a:spLocks/>
            </p:cNvSpPr>
            <p:nvPr/>
          </p:nvSpPr>
          <p:spPr bwMode="auto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58" name="Prostoročno 84"/>
            <p:cNvSpPr>
              <a:spLocks/>
            </p:cNvSpPr>
            <p:nvPr/>
          </p:nvSpPr>
          <p:spPr bwMode="auto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grpSp>
          <p:nvGrpSpPr>
            <p:cNvPr id="59" name="Skupina 58"/>
            <p:cNvGrpSpPr/>
            <p:nvPr/>
          </p:nvGrpSpPr>
          <p:grpSpPr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Prostoročno 83"/>
              <p:cNvSpPr>
                <a:spLocks/>
              </p:cNvSpPr>
              <p:nvPr/>
            </p:nvSpPr>
            <p:spPr bwMode="auto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66" name="Prostoročno 80"/>
              <p:cNvSpPr>
                <a:spLocks/>
              </p:cNvSpPr>
              <p:nvPr/>
            </p:nvSpPr>
            <p:spPr bwMode="auto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67" name="Prostoročno 84"/>
              <p:cNvSpPr>
                <a:spLocks/>
              </p:cNvSpPr>
              <p:nvPr/>
            </p:nvSpPr>
            <p:spPr bwMode="auto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</p:grpSp>
        <p:grpSp>
          <p:nvGrpSpPr>
            <p:cNvPr id="60" name="Skupina 59"/>
            <p:cNvGrpSpPr/>
            <p:nvPr/>
          </p:nvGrpSpPr>
          <p:grpSpPr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Prostoročno 32"/>
              <p:cNvSpPr>
                <a:spLocks/>
              </p:cNvSpPr>
              <p:nvPr/>
            </p:nvSpPr>
            <p:spPr bwMode="auto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62" name="Prostoročno 33"/>
              <p:cNvSpPr>
                <a:spLocks/>
              </p:cNvSpPr>
              <p:nvPr/>
            </p:nvSpPr>
            <p:spPr bwMode="auto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63" name="Prostoročno 32"/>
              <p:cNvSpPr>
                <a:spLocks/>
              </p:cNvSpPr>
              <p:nvPr/>
            </p:nvSpPr>
            <p:spPr bwMode="auto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64" name="Elipsa 63"/>
              <p:cNvSpPr/>
              <p:nvPr/>
            </p:nvSpPr>
            <p:spPr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 dirty="0"/>
              </a:p>
            </p:txBody>
          </p:sp>
        </p:grpSp>
      </p:grp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4000" y="1709738"/>
            <a:ext cx="9144000" cy="2862262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9144000" cy="128016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524000" y="1904999"/>
            <a:ext cx="4389120" cy="41148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278880" y="1904999"/>
            <a:ext cx="4389120" cy="41148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B7E7D-B1C3-4D38-A3E7-DB661474DFA3}" type="datetime1">
              <a:rPr lang="sl-SI" smtClean="0"/>
              <a:t>7. 09. 2016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524000" y="1905000"/>
            <a:ext cx="4389120" cy="68310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1524000" y="2588106"/>
            <a:ext cx="4389120" cy="343169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278880" y="1905000"/>
            <a:ext cx="4389120" cy="68310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278880" y="2588106"/>
            <a:ext cx="4389120" cy="343169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5A98-BAEE-4D67-82E9-CE341A8B1BD7}" type="datetime1">
              <a:rPr lang="sl-SI" smtClean="0"/>
              <a:t>7. 09. 2016</a:t>
            </a:fld>
            <a:endParaRPr lang="sl-SI" dirty="0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F3676-3175-4B01-98B5-6DAE028379AE}" type="datetime1">
              <a:rPr lang="sl-SI" smtClean="0"/>
              <a:t>7. 09. 2016</a:t>
            </a:fld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0FE93-8C9D-445F-8DF8-8B1CC97CC7C0}" type="datetime1">
              <a:rPr lang="sl-SI" smtClean="0"/>
              <a:t>7. 09. 2016</a:t>
            </a:fld>
            <a:endParaRPr lang="sl-SI" dirty="0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Prostoročno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0" name="45. vrstica 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1" name="Prostoročno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2" name="Prostoročno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3" name="Prostoročno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4" name="Prostoročno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5" name="Prostoročno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6" name="Prostoročno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7" name="Prostoročno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</p:grp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699248" y="1996440"/>
            <a:ext cx="3200400" cy="2194560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838200" y="838200"/>
            <a:ext cx="6400800" cy="5181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7697724" y="4258426"/>
            <a:ext cx="3203448" cy="1761373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EF1E-763C-49B4-B17B-F97011BFC2C2}" type="datetime1">
              <a:rPr lang="sl-SI" smtClean="0"/>
              <a:t>7. 09. 2016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Prostoročno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0" name="45. vrstica 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1" name="Prostoročno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2" name="Prostoročno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3" name="Prostoročno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4" name="Prostoročno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5" name="Prostoročno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6" name="Prostoročno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7" name="Prostoročno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</p:grp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699248" y="1993392"/>
            <a:ext cx="3200400" cy="2194560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838198" y="838200"/>
            <a:ext cx="64008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7699248" y="4255008"/>
            <a:ext cx="3200400" cy="1764792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0FDC-A43D-4B5A-B091-F5339D0144BE}" type="datetime1">
              <a:rPr lang="sl-SI" smtClean="0"/>
              <a:t>7. 09. 2016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Skupina 62"/>
          <p:cNvGrpSpPr/>
          <p:nvPr userDrawn="1"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38" name="Prostoročno 44"/>
            <p:cNvSpPr>
              <a:spLocks/>
            </p:cNvSpPr>
            <p:nvPr userDrawn="1"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9" name="45. vrstica "/>
            <p:cNvSpPr>
              <a:spLocks noChangeShapeType="1"/>
            </p:cNvSpPr>
            <p:nvPr userDrawn="1"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0" name="Prostoročno 46"/>
            <p:cNvSpPr>
              <a:spLocks/>
            </p:cNvSpPr>
            <p:nvPr userDrawn="1"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1" name="Prostoročno 47"/>
            <p:cNvSpPr>
              <a:spLocks/>
            </p:cNvSpPr>
            <p:nvPr userDrawn="1"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2" name="Prostoročno 48"/>
            <p:cNvSpPr>
              <a:spLocks/>
            </p:cNvSpPr>
            <p:nvPr userDrawn="1"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3" name="Prostoročno 49"/>
            <p:cNvSpPr>
              <a:spLocks/>
            </p:cNvSpPr>
            <p:nvPr userDrawn="1"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6" name="Prostoročno 10"/>
            <p:cNvSpPr>
              <a:spLocks/>
            </p:cNvSpPr>
            <p:nvPr userDrawn="1"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7" name="Prostoročno 16"/>
            <p:cNvSpPr>
              <a:spLocks/>
            </p:cNvSpPr>
            <p:nvPr userDrawn="1"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8" name="Prostoročno 18"/>
            <p:cNvSpPr>
              <a:spLocks/>
            </p:cNvSpPr>
            <p:nvPr userDrawn="1"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</p:grpSp>
      <p:grpSp>
        <p:nvGrpSpPr>
          <p:cNvPr id="62" name="Skupina 61"/>
          <p:cNvGrpSpPr/>
          <p:nvPr userDrawn="1"/>
        </p:nvGrpSpPr>
        <p:grpSpPr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9" name="Prostoročno 5"/>
            <p:cNvSpPr>
              <a:spLocks/>
            </p:cNvSpPr>
            <p:nvPr userDrawn="1"/>
          </p:nvSpPr>
          <p:spPr bwMode="auto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0" name="6. vrstica "/>
            <p:cNvSpPr>
              <a:spLocks noChangeShapeType="1"/>
            </p:cNvSpPr>
            <p:nvPr userDrawn="1"/>
          </p:nvSpPr>
          <p:spPr bwMode="auto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1" name="Prostoročno 7"/>
            <p:cNvSpPr>
              <a:spLocks/>
            </p:cNvSpPr>
            <p:nvPr userDrawn="1"/>
          </p:nvSpPr>
          <p:spPr bwMode="auto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2" name="Prostoročno 8"/>
            <p:cNvSpPr>
              <a:spLocks/>
            </p:cNvSpPr>
            <p:nvPr userDrawn="1"/>
          </p:nvSpPr>
          <p:spPr bwMode="auto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3" name="Prostoročno 12"/>
            <p:cNvSpPr>
              <a:spLocks/>
            </p:cNvSpPr>
            <p:nvPr userDrawn="1"/>
          </p:nvSpPr>
          <p:spPr bwMode="auto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4" name="Prostoročno 13"/>
            <p:cNvSpPr>
              <a:spLocks/>
            </p:cNvSpPr>
            <p:nvPr userDrawn="1"/>
          </p:nvSpPr>
          <p:spPr bwMode="auto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5" name="Prostoročno 14"/>
            <p:cNvSpPr>
              <a:spLocks/>
            </p:cNvSpPr>
            <p:nvPr userDrawn="1"/>
          </p:nvSpPr>
          <p:spPr bwMode="auto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6" name="Prostoročno 15"/>
            <p:cNvSpPr>
              <a:spLocks/>
            </p:cNvSpPr>
            <p:nvPr userDrawn="1"/>
          </p:nvSpPr>
          <p:spPr bwMode="auto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7" name="14. vrstica "/>
            <p:cNvSpPr>
              <a:spLocks noChangeShapeType="1"/>
            </p:cNvSpPr>
            <p:nvPr userDrawn="1"/>
          </p:nvSpPr>
          <p:spPr bwMode="auto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8" name="Prostoročno 17"/>
            <p:cNvSpPr>
              <a:spLocks/>
            </p:cNvSpPr>
            <p:nvPr userDrawn="1"/>
          </p:nvSpPr>
          <p:spPr bwMode="auto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19" name="Prostoročno 18"/>
            <p:cNvSpPr>
              <a:spLocks/>
            </p:cNvSpPr>
            <p:nvPr userDrawn="1"/>
          </p:nvSpPr>
          <p:spPr bwMode="auto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20" name="Prostoročno 19"/>
            <p:cNvSpPr>
              <a:spLocks/>
            </p:cNvSpPr>
            <p:nvPr userDrawn="1"/>
          </p:nvSpPr>
          <p:spPr bwMode="auto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21" name="Prostoročno 20"/>
            <p:cNvSpPr>
              <a:spLocks/>
            </p:cNvSpPr>
            <p:nvPr userDrawn="1"/>
          </p:nvSpPr>
          <p:spPr bwMode="auto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22" name="Prostoročno 21"/>
            <p:cNvSpPr>
              <a:spLocks/>
            </p:cNvSpPr>
            <p:nvPr userDrawn="1"/>
          </p:nvSpPr>
          <p:spPr bwMode="auto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23" name="Prostoročno 22"/>
            <p:cNvSpPr>
              <a:spLocks/>
            </p:cNvSpPr>
            <p:nvPr userDrawn="1"/>
          </p:nvSpPr>
          <p:spPr bwMode="auto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24" name="Prostoročno 23"/>
            <p:cNvSpPr>
              <a:spLocks/>
            </p:cNvSpPr>
            <p:nvPr userDrawn="1"/>
          </p:nvSpPr>
          <p:spPr bwMode="auto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25" name="Prostoročno 24"/>
            <p:cNvSpPr>
              <a:spLocks/>
            </p:cNvSpPr>
            <p:nvPr userDrawn="1"/>
          </p:nvSpPr>
          <p:spPr bwMode="auto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26" name="27. vrstica "/>
            <p:cNvSpPr>
              <a:spLocks noChangeShapeType="1"/>
            </p:cNvSpPr>
            <p:nvPr userDrawn="1"/>
          </p:nvSpPr>
          <p:spPr bwMode="auto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27" name="Prostoročno 26"/>
            <p:cNvSpPr>
              <a:spLocks/>
            </p:cNvSpPr>
            <p:nvPr userDrawn="1"/>
          </p:nvSpPr>
          <p:spPr bwMode="auto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grpSp>
          <p:nvGrpSpPr>
            <p:cNvPr id="28" name="Skupina 27"/>
            <p:cNvGrpSpPr/>
            <p:nvPr userDrawn="1"/>
          </p:nvGrpSpPr>
          <p:grpSpPr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Prostoročno 28"/>
              <p:cNvSpPr>
                <a:spLocks/>
              </p:cNvSpPr>
              <p:nvPr userDrawn="1"/>
            </p:nvSpPr>
            <p:spPr bwMode="auto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30" name="Prostoročno 29"/>
              <p:cNvSpPr>
                <a:spLocks/>
              </p:cNvSpPr>
              <p:nvPr userDrawn="1"/>
            </p:nvSpPr>
            <p:spPr bwMode="auto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</p:grpSp>
        <p:sp>
          <p:nvSpPr>
            <p:cNvPr id="31" name="Elipsa 30"/>
            <p:cNvSpPr>
              <a:spLocks noChangeArrowheads="1"/>
            </p:cNvSpPr>
            <p:nvPr userDrawn="1"/>
          </p:nvSpPr>
          <p:spPr bwMode="auto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2" name="Prostoročno 31"/>
            <p:cNvSpPr>
              <a:spLocks/>
            </p:cNvSpPr>
            <p:nvPr userDrawn="1"/>
          </p:nvSpPr>
          <p:spPr bwMode="auto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3" name="Prostoročno 32"/>
            <p:cNvSpPr>
              <a:spLocks/>
            </p:cNvSpPr>
            <p:nvPr userDrawn="1"/>
          </p:nvSpPr>
          <p:spPr bwMode="auto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4" name="Prostoročno 33"/>
            <p:cNvSpPr>
              <a:spLocks/>
            </p:cNvSpPr>
            <p:nvPr userDrawn="1"/>
          </p:nvSpPr>
          <p:spPr bwMode="auto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5" name="Prostoročno 38"/>
            <p:cNvSpPr>
              <a:spLocks/>
            </p:cNvSpPr>
            <p:nvPr userDrawn="1"/>
          </p:nvSpPr>
          <p:spPr bwMode="auto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6" name="Prostoročno 39"/>
            <p:cNvSpPr>
              <a:spLocks/>
            </p:cNvSpPr>
            <p:nvPr userDrawn="1"/>
          </p:nvSpPr>
          <p:spPr bwMode="auto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37" name="Prostoročno 40"/>
            <p:cNvSpPr>
              <a:spLocks/>
            </p:cNvSpPr>
            <p:nvPr userDrawn="1"/>
          </p:nvSpPr>
          <p:spPr bwMode="auto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4" name="Elipsa 33"/>
            <p:cNvSpPr>
              <a:spLocks noChangeArrowheads="1"/>
            </p:cNvSpPr>
            <p:nvPr userDrawn="1"/>
          </p:nvSpPr>
          <p:spPr bwMode="auto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45" name="Prostoročno 18"/>
            <p:cNvSpPr>
              <a:spLocks/>
            </p:cNvSpPr>
            <p:nvPr userDrawn="1"/>
          </p:nvSpPr>
          <p:spPr bwMode="auto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grpSp>
          <p:nvGrpSpPr>
            <p:cNvPr id="49" name="Skupina 48"/>
            <p:cNvGrpSpPr/>
            <p:nvPr userDrawn="1"/>
          </p:nvGrpSpPr>
          <p:grpSpPr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Prostoročno 5"/>
              <p:cNvSpPr>
                <a:spLocks/>
              </p:cNvSpPr>
              <p:nvPr userDrawn="1"/>
            </p:nvSpPr>
            <p:spPr bwMode="auto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51" name="6. vrstica "/>
              <p:cNvSpPr>
                <a:spLocks noChangeShapeType="1"/>
              </p:cNvSpPr>
              <p:nvPr userDrawn="1"/>
            </p:nvSpPr>
            <p:spPr bwMode="auto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52" name="Prostoročno 32"/>
              <p:cNvSpPr>
                <a:spLocks/>
              </p:cNvSpPr>
              <p:nvPr userDrawn="1"/>
            </p:nvSpPr>
            <p:spPr bwMode="auto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53" name="Prostoročno 33"/>
              <p:cNvSpPr>
                <a:spLocks/>
              </p:cNvSpPr>
              <p:nvPr userDrawn="1"/>
            </p:nvSpPr>
            <p:spPr bwMode="auto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54" name="Prostoročno 32"/>
              <p:cNvSpPr>
                <a:spLocks/>
              </p:cNvSpPr>
              <p:nvPr userDrawn="1"/>
            </p:nvSpPr>
            <p:spPr bwMode="auto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55" name="Elipsa 54"/>
              <p:cNvSpPr/>
              <p:nvPr userDrawn="1"/>
            </p:nvSpPr>
            <p:spPr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 dirty="0"/>
              </a:p>
            </p:txBody>
          </p:sp>
        </p:grpSp>
        <p:grpSp>
          <p:nvGrpSpPr>
            <p:cNvPr id="56" name="Skupina 55"/>
            <p:cNvGrpSpPr/>
            <p:nvPr userDrawn="1"/>
          </p:nvGrpSpPr>
          <p:grpSpPr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Prostoročno 56"/>
              <p:cNvSpPr>
                <a:spLocks/>
              </p:cNvSpPr>
              <p:nvPr userDrawn="1"/>
            </p:nvSpPr>
            <p:spPr bwMode="auto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58" name="Prostoročno 35"/>
              <p:cNvSpPr>
                <a:spLocks/>
              </p:cNvSpPr>
              <p:nvPr userDrawn="1"/>
            </p:nvSpPr>
            <p:spPr bwMode="auto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59" name="Prostoročno 41"/>
              <p:cNvSpPr>
                <a:spLocks/>
              </p:cNvSpPr>
              <p:nvPr userDrawn="1"/>
            </p:nvSpPr>
            <p:spPr bwMode="auto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60" name="Prostoročno 41"/>
              <p:cNvSpPr>
                <a:spLocks/>
              </p:cNvSpPr>
              <p:nvPr userDrawn="1"/>
            </p:nvSpPr>
            <p:spPr bwMode="auto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dirty="0"/>
              </a:p>
            </p:txBody>
          </p:sp>
          <p:sp>
            <p:nvSpPr>
              <p:cNvPr id="61" name="Prostoročno 42"/>
              <p:cNvSpPr>
                <a:spLocks/>
              </p:cNvSpPr>
              <p:nvPr userDrawn="1"/>
            </p:nvSpPr>
            <p:spPr bwMode="auto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sl-SI" dirty="0"/>
              </a:p>
            </p:txBody>
          </p:sp>
        </p:grpSp>
      </p:grpSp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1524000" y="565653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dirty="0" smtClean="0"/>
              <a:t>Uredite slog naslova matrice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524000" y="1900823"/>
            <a:ext cx="9144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 smtClean="0"/>
              <a:t>Uredite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9259887" y="6400800"/>
            <a:ext cx="2094705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EAB6F22D-34FA-43A4-B48A-40A230D6062C}" type="datetime1">
              <a:rPr lang="sl-SI" smtClean="0"/>
              <a:t>7. 09. 2016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838200" y="6400800"/>
            <a:ext cx="800100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11737975" y="6400800"/>
            <a:ext cx="41863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484FD59D-33F1-4A76-843D-E67207CAFE54}" type="slidenum">
              <a:rPr lang="sl-SI" smtClean="0"/>
              <a:pPr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9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9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defTabSz="914400">
              <a:lnSpc>
                <a:spcPct val="80000"/>
              </a:lnSpc>
              <a:spcBef>
                <a:spcPts val="0"/>
              </a:spcBef>
              <a:buNone/>
            </a:pPr>
            <a:r>
              <a:rPr lang="sl-SI" sz="7200" b="0" i="0" dirty="0" smtClean="0">
                <a:effectLst>
                  <a:outerShdw blurRad="50800" algn="ctr">
                    <a:prstClr val="black">
                      <a:alpha val="35000"/>
                    </a:prstClr>
                  </a:outerShdw>
                </a:effectLst>
                <a:latin typeface="Century Schoolbook"/>
                <a:ea typeface="+mj-ea"/>
                <a:cs typeface="+mj-cs"/>
              </a:rPr>
              <a:t>Orodje  in pribor za ročno vezenje</a:t>
            </a:r>
            <a:endParaRPr lang="sl-SI" sz="7200" b="0" i="0" dirty="0">
              <a:effectLst>
                <a:outerShdw blurRad="50800" algn="ctr">
                  <a:prstClr val="black">
                    <a:alpha val="35000"/>
                  </a:prstClr>
                </a:outerShdw>
              </a:effectLst>
              <a:latin typeface="Century Schoolbook"/>
              <a:ea typeface="+mj-ea"/>
              <a:cs typeface="+mj-cs"/>
            </a:endParaRPr>
          </a:p>
        </p:txBody>
      </p:sp>
      <p:sp>
        <p:nvSpPr>
          <p:cNvPr id="4" name="Podnaslov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8" name="Označba mesta vsebine 7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361024" y="2159571"/>
            <a:ext cx="4190999" cy="4190999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2070" y="836284"/>
            <a:ext cx="1723836" cy="17238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8784605">
            <a:off x="5754135" y="2674815"/>
            <a:ext cx="1621347" cy="1621347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8847530">
            <a:off x="10093351" y="4973544"/>
            <a:ext cx="1933296" cy="14037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668000" y="2235680"/>
            <a:ext cx="1238829" cy="1498120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87787" y="90276"/>
            <a:ext cx="2702752" cy="2702752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01356" y="3405788"/>
            <a:ext cx="2128670" cy="27026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Slika 14" descr="Rezultat iskanja slik za vdevalec niti"/>
          <p:cNvPicPr/>
          <p:nvPr/>
        </p:nvPicPr>
        <p:blipFill>
          <a:blip r:embed="rId11" cstate="print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832" y="4811406"/>
            <a:ext cx="1804988" cy="17192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ribor in orodje za vezen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6201106" y="610116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57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5" dur="311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5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FLOWERS 16X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6CB300F-524B-4030-A6B4-61DED4F505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Vijolične divje rože na modri barvi</Template>
  <TotalTime>0</TotalTime>
  <Words>6</Words>
  <Application>Microsoft Office PowerPoint</Application>
  <PresentationFormat>Širokozaslonsko</PresentationFormat>
  <Paragraphs>1</Paragraphs>
  <Slides>2</Slides>
  <Notes>0</Notes>
  <HiddenSlides>0</HiddenSlides>
  <MMClips>1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5" baseType="lpstr">
      <vt:lpstr>Arial</vt:lpstr>
      <vt:lpstr>Century Schoolbook</vt:lpstr>
      <vt:lpstr>FLOWERS 16X9</vt:lpstr>
      <vt:lpstr>Orodje  in pribor za ročno vezenje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2016-09-07T09:44:09Z</dcterms:created>
  <dcterms:modified xsi:type="dcterms:W3CDTF">2016-09-07T15:20:41Z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TC030988909991</vt:lpwstr>
  </property>
</Properties>
</file>