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3C36-58C3-42CC-BC3B-3D1B6BF17820}" type="datetimeFigureOut">
              <a:rPr lang="sl-SI" smtClean="0"/>
              <a:t>4.3.2019</a:t>
            </a:fld>
            <a:endParaRPr lang="sl-SI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8BABFEB-1850-407F-B921-5B3F494C06CD}" type="slidenum">
              <a:rPr lang="sl-SI" smtClean="0"/>
              <a:t>‹#›</a:t>
            </a:fld>
            <a:endParaRPr lang="sl-SI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3C36-58C3-42CC-BC3B-3D1B6BF17820}" type="datetimeFigureOut">
              <a:rPr lang="sl-SI" smtClean="0"/>
              <a:t>4.3.2019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BFEB-1850-407F-B921-5B3F494C06C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3C36-58C3-42CC-BC3B-3D1B6BF17820}" type="datetimeFigureOut">
              <a:rPr lang="sl-SI" smtClean="0"/>
              <a:t>4.3.2019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BFEB-1850-407F-B921-5B3F494C06C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3C36-58C3-42CC-BC3B-3D1B6BF17820}" type="datetimeFigureOut">
              <a:rPr lang="sl-SI" smtClean="0"/>
              <a:t>4.3.2019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BFEB-1850-407F-B921-5B3F494C06CD}" type="slidenum">
              <a:rPr lang="sl-SI" smtClean="0"/>
              <a:t>‹#›</a:t>
            </a:fld>
            <a:endParaRPr lang="sl-SI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3C36-58C3-42CC-BC3B-3D1B6BF17820}" type="datetimeFigureOut">
              <a:rPr lang="sl-SI" smtClean="0"/>
              <a:t>4.3.2019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l-SI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8BABFEB-1850-407F-B921-5B3F494C06CD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3C36-58C3-42CC-BC3B-3D1B6BF17820}" type="datetimeFigureOut">
              <a:rPr lang="sl-SI" smtClean="0"/>
              <a:t>4.3.2019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BFEB-1850-407F-B921-5B3F494C06CD}" type="slidenum">
              <a:rPr lang="sl-SI" smtClean="0"/>
              <a:t>‹#›</a:t>
            </a:fld>
            <a:endParaRPr lang="sl-S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3C36-58C3-42CC-BC3B-3D1B6BF17820}" type="datetimeFigureOut">
              <a:rPr lang="sl-SI" smtClean="0"/>
              <a:t>4.3.2019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BFEB-1850-407F-B921-5B3F494C06CD}" type="slidenum">
              <a:rPr lang="sl-SI" smtClean="0"/>
              <a:t>‹#›</a:t>
            </a:fld>
            <a:endParaRPr lang="sl-SI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3C36-58C3-42CC-BC3B-3D1B6BF17820}" type="datetimeFigureOut">
              <a:rPr lang="sl-SI" smtClean="0"/>
              <a:t>4.3.2019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BFEB-1850-407F-B921-5B3F494C06C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3C36-58C3-42CC-BC3B-3D1B6BF17820}" type="datetimeFigureOut">
              <a:rPr lang="sl-SI" smtClean="0"/>
              <a:t>4.3.2019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BFEB-1850-407F-B921-5B3F494C06C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3C36-58C3-42CC-BC3B-3D1B6BF17820}" type="datetimeFigureOut">
              <a:rPr lang="sl-SI" smtClean="0"/>
              <a:t>4.3.2019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BFEB-1850-407F-B921-5B3F494C06CD}" type="slidenum">
              <a:rPr lang="sl-SI" smtClean="0"/>
              <a:t>‹#›</a:t>
            </a:fld>
            <a:endParaRPr lang="sl-SI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3C36-58C3-42CC-BC3B-3D1B6BF17820}" type="datetimeFigureOut">
              <a:rPr lang="sl-SI" smtClean="0"/>
              <a:t>4.3.2019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8BABFEB-1850-407F-B921-5B3F494C06CD}" type="slidenum">
              <a:rPr lang="sl-SI" smtClean="0"/>
              <a:t>‹#›</a:t>
            </a:fld>
            <a:endParaRPr lang="sl-SI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91A3C36-58C3-42CC-BC3B-3D1B6BF17820}" type="datetimeFigureOut">
              <a:rPr lang="sl-SI" smtClean="0"/>
              <a:t>4.3.2019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8BABFEB-1850-407F-B921-5B3F494C06CD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LASTNOSTI LESA</a:t>
            </a:r>
            <a:endParaRPr lang="sl-SI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3292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</p:spPr>
        <p:txBody>
          <a:bodyPr/>
          <a:lstStyle/>
          <a:p>
            <a:r>
              <a:rPr lang="sl-SI" dirty="0" smtClean="0"/>
              <a:t>Gostota lesa</a:t>
            </a:r>
            <a:endParaRPr lang="sl-SI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54" t="1630" r="20454" b="1811"/>
          <a:stretch/>
        </p:blipFill>
        <p:spPr bwMode="auto">
          <a:xfrm>
            <a:off x="1595061" y="1340768"/>
            <a:ext cx="5713243" cy="5161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75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Trdnost lesa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457200" y="1935480"/>
            <a:ext cx="7715200" cy="4389120"/>
          </a:xfrm>
        </p:spPr>
        <p:txBody>
          <a:bodyPr>
            <a:normAutofit/>
          </a:bodyPr>
          <a:lstStyle/>
          <a:p>
            <a:r>
              <a:rPr lang="sl-SI" sz="3200" b="1" dirty="0" smtClean="0"/>
              <a:t>Trdnost je mehanska lastnost snovi.</a:t>
            </a:r>
            <a:r>
              <a:rPr lang="sl-SI" sz="3200" b="1" dirty="0"/>
              <a:t> </a:t>
            </a:r>
            <a:r>
              <a:rPr lang="sl-SI" sz="3200" b="1" dirty="0" smtClean="0"/>
              <a:t>Je največja napetost, ki jo je material še sposoben prenesti, preden se deformira ali poruši.</a:t>
            </a:r>
          </a:p>
          <a:p>
            <a:endParaRPr lang="sl-SI" sz="3200" b="1" dirty="0"/>
          </a:p>
          <a:p>
            <a:r>
              <a:rPr lang="sl-SI" sz="3200" b="1" dirty="0" smtClean="0"/>
              <a:t>Trden les: hrast, jesen, brest, bukev, akacija, gaber macesen</a:t>
            </a:r>
          </a:p>
          <a:p>
            <a:r>
              <a:rPr lang="sl-SI" sz="3200" b="1" dirty="0" smtClean="0"/>
              <a:t>Uporaba: konstrukcije</a:t>
            </a:r>
          </a:p>
        </p:txBody>
      </p:sp>
    </p:spTree>
    <p:extLst>
      <p:ext uri="{BB962C8B-B14F-4D97-AF65-F5344CB8AC3E}">
        <p14:creationId xmlns:p14="http://schemas.microsoft.com/office/powerpoint/2010/main" val="302070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Trdnost lesa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457200" y="1935480"/>
            <a:ext cx="7715200" cy="4389120"/>
          </a:xfrm>
        </p:spPr>
        <p:txBody>
          <a:bodyPr>
            <a:normAutofit/>
          </a:bodyPr>
          <a:lstStyle/>
          <a:p>
            <a:r>
              <a:rPr lang="sl-SI" sz="3200" dirty="0" smtClean="0"/>
              <a:t>Trden les prenese veliko obremenitev, preden se zlomi. </a:t>
            </a:r>
          </a:p>
          <a:p>
            <a:r>
              <a:rPr lang="sl-SI" sz="3200" dirty="0" smtClean="0"/>
              <a:t>Na trdnost lesa močno vpliva njegova gostota – težji les (gostejši) je bolj trden od lažjega lesa.</a:t>
            </a:r>
          </a:p>
        </p:txBody>
      </p:sp>
    </p:spTree>
    <p:extLst>
      <p:ext uri="{BB962C8B-B14F-4D97-AF65-F5344CB8AC3E}">
        <p14:creationId xmlns:p14="http://schemas.microsoft.com/office/powerpoint/2010/main" val="205804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Prožnost lesa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457200" y="1935480"/>
            <a:ext cx="7715200" cy="4389120"/>
          </a:xfrm>
        </p:spPr>
        <p:txBody>
          <a:bodyPr>
            <a:normAutofit/>
          </a:bodyPr>
          <a:lstStyle/>
          <a:p>
            <a:r>
              <a:rPr lang="sl-SI" sz="3200" dirty="0" smtClean="0"/>
              <a:t>Prožnost lesa ali elastičnost je pomembna mehanska lastnost. </a:t>
            </a:r>
          </a:p>
          <a:p>
            <a:r>
              <a:rPr lang="sl-SI" sz="3200" b="1" dirty="0" smtClean="0"/>
              <a:t>Odvisna je od vrste lesa in smeri, v kateri deluje sila (les je v smeri vlaken prožnejši kot v prečni smeri)</a:t>
            </a:r>
          </a:p>
          <a:p>
            <a:r>
              <a:rPr lang="sl-SI" sz="3200" b="1" dirty="0" smtClean="0"/>
              <a:t>Določimo jo tako, da les obremenimo z upogibom. Po končani obremenitvi se mora les vrniti v prvotno obliko.</a:t>
            </a:r>
          </a:p>
        </p:txBody>
      </p:sp>
    </p:spTree>
    <p:extLst>
      <p:ext uri="{BB962C8B-B14F-4D97-AF65-F5344CB8AC3E}">
        <p14:creationId xmlns:p14="http://schemas.microsoft.com/office/powerpoint/2010/main" val="116105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Prožnost lesa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457200" y="1935480"/>
            <a:ext cx="7715200" cy="4389120"/>
          </a:xfrm>
        </p:spPr>
        <p:txBody>
          <a:bodyPr>
            <a:normAutofit/>
          </a:bodyPr>
          <a:lstStyle/>
          <a:p>
            <a:r>
              <a:rPr lang="sl-SI" sz="3200" dirty="0" smtClean="0"/>
              <a:t>Če smo z obremenitvijo prekoračili mejo prožnosti, se bo les prelomil.</a:t>
            </a:r>
          </a:p>
          <a:p>
            <a:endParaRPr lang="sl-SI" sz="3200" dirty="0"/>
          </a:p>
          <a:p>
            <a:r>
              <a:rPr lang="sl-SI" sz="3200" dirty="0" smtClean="0"/>
              <a:t>Bolj prožen les: smreka, jesen, lipa, oreh</a:t>
            </a:r>
          </a:p>
          <a:p>
            <a:r>
              <a:rPr lang="sl-SI" sz="3200" dirty="0" smtClean="0"/>
              <a:t>Srednje prožen les: hrast, bukev, javor</a:t>
            </a:r>
          </a:p>
          <a:p>
            <a:r>
              <a:rPr lang="sl-SI" sz="3200" dirty="0" smtClean="0"/>
              <a:t>Najmanj prožen les: bor, topol</a:t>
            </a:r>
          </a:p>
        </p:txBody>
      </p:sp>
    </p:spTree>
    <p:extLst>
      <p:ext uri="{BB962C8B-B14F-4D97-AF65-F5344CB8AC3E}">
        <p14:creationId xmlns:p14="http://schemas.microsoft.com/office/powerpoint/2010/main" val="327549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Cepljivost lesa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457200" y="1935480"/>
            <a:ext cx="7715200" cy="4389120"/>
          </a:xfrm>
        </p:spPr>
        <p:txBody>
          <a:bodyPr>
            <a:normAutofit/>
          </a:bodyPr>
          <a:lstStyle/>
          <a:p>
            <a:r>
              <a:rPr lang="sl-SI" sz="3200" b="1" dirty="0" smtClean="0"/>
              <a:t>Cepljivost lesa je odpor lesa proti ločevanju vlaken v vzdolžni smeri.</a:t>
            </a:r>
          </a:p>
          <a:p>
            <a:endParaRPr lang="sl-SI" sz="3200" b="1" dirty="0"/>
          </a:p>
          <a:p>
            <a:r>
              <a:rPr lang="sl-SI" sz="3200" b="1" dirty="0" err="1" smtClean="0"/>
              <a:t>Zaželjena</a:t>
            </a:r>
            <a:r>
              <a:rPr lang="sl-SI" sz="3200" b="1" dirty="0" smtClean="0"/>
              <a:t> je pri izdelovanju drv, dog za </a:t>
            </a:r>
            <a:r>
              <a:rPr lang="sl-SI" sz="3200" b="1" dirty="0" err="1" smtClean="0"/>
              <a:t>sodove</a:t>
            </a:r>
            <a:r>
              <a:rPr lang="sl-SI" sz="3200" b="1" dirty="0" smtClean="0"/>
              <a:t>, skodel za prekrivanje streh… </a:t>
            </a:r>
            <a:r>
              <a:rPr lang="sl-SI" sz="3200" b="1" dirty="0" err="1" smtClean="0"/>
              <a:t>Nezaželjena</a:t>
            </a:r>
            <a:r>
              <a:rPr lang="sl-SI" sz="3200" b="1" dirty="0" smtClean="0"/>
              <a:t> je v rezbarstvu in mizarstvu.</a:t>
            </a:r>
          </a:p>
        </p:txBody>
      </p:sp>
    </p:spTree>
    <p:extLst>
      <p:ext uri="{BB962C8B-B14F-4D97-AF65-F5344CB8AC3E}">
        <p14:creationId xmlns:p14="http://schemas.microsoft.com/office/powerpoint/2010/main" val="63601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Žilavost lesa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457200" y="1935480"/>
            <a:ext cx="7715200" cy="4389120"/>
          </a:xfrm>
        </p:spPr>
        <p:txBody>
          <a:bodyPr>
            <a:normAutofit/>
          </a:bodyPr>
          <a:lstStyle/>
          <a:p>
            <a:r>
              <a:rPr lang="sl-SI" sz="3200" b="1" dirty="0" smtClean="0"/>
              <a:t>Žilavost je odpor proti lomu. Les, ki se pri večkratnem upogibanju in zvijanju ne zlomi, je žilav.</a:t>
            </a:r>
          </a:p>
          <a:p>
            <a:r>
              <a:rPr lang="sl-SI" sz="3200" b="1" dirty="0" smtClean="0"/>
              <a:t>Mehak les je bolj žilav, kot trd les.</a:t>
            </a:r>
          </a:p>
          <a:p>
            <a:r>
              <a:rPr lang="sl-SI" sz="3200" b="1" dirty="0" smtClean="0"/>
              <a:t>Na žilavost vpliva tudi vlaga: svež les je bolj žilav kot suh les.</a:t>
            </a:r>
          </a:p>
        </p:txBody>
      </p:sp>
    </p:spTree>
    <p:extLst>
      <p:ext uri="{BB962C8B-B14F-4D97-AF65-F5344CB8AC3E}">
        <p14:creationId xmlns:p14="http://schemas.microsoft.com/office/powerpoint/2010/main" val="222857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Žilavost lesa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457200" y="1935480"/>
            <a:ext cx="7715200" cy="4389120"/>
          </a:xfrm>
        </p:spPr>
        <p:txBody>
          <a:bodyPr>
            <a:normAutofit/>
          </a:bodyPr>
          <a:lstStyle/>
          <a:p>
            <a:r>
              <a:rPr lang="sl-SI" sz="3200" b="1" dirty="0" smtClean="0"/>
              <a:t>Žilavost lesu povečajo tako, da les pred upogibanjem in krivljenjem kuhajo na pari (da se pri močnem upogibanju ne zlomi ali poka).</a:t>
            </a:r>
          </a:p>
          <a:p>
            <a:endParaRPr lang="sl-SI" sz="3200" b="1" dirty="0"/>
          </a:p>
          <a:p>
            <a:r>
              <a:rPr lang="sl-SI" sz="3200" dirty="0" smtClean="0"/>
              <a:t>Žilav les: jesen, breza, vrba</a:t>
            </a:r>
          </a:p>
          <a:p>
            <a:r>
              <a:rPr lang="sl-SI" sz="3200" dirty="0" smtClean="0"/>
              <a:t>Krhek les: bukev, bor, javor</a:t>
            </a:r>
          </a:p>
        </p:txBody>
      </p:sp>
    </p:spTree>
    <p:extLst>
      <p:ext uri="{BB962C8B-B14F-4D97-AF65-F5344CB8AC3E}">
        <p14:creationId xmlns:p14="http://schemas.microsoft.com/office/powerpoint/2010/main" val="200122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Higroskopičnost</a:t>
            </a:r>
            <a:r>
              <a:rPr lang="sl-SI" dirty="0" smtClean="0"/>
              <a:t> lesa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457200" y="1935480"/>
            <a:ext cx="7715200" cy="4389120"/>
          </a:xfrm>
        </p:spPr>
        <p:txBody>
          <a:bodyPr>
            <a:normAutofit/>
          </a:bodyPr>
          <a:lstStyle/>
          <a:p>
            <a:r>
              <a:rPr lang="sl-SI" sz="3200" b="1" dirty="0" err="1" smtClean="0"/>
              <a:t>Higroskopičnost</a:t>
            </a:r>
            <a:r>
              <a:rPr lang="sl-SI" sz="3200" b="1" dirty="0" smtClean="0"/>
              <a:t> lesa je njegova sposobnost vpijanja in oddajanja vode.</a:t>
            </a:r>
          </a:p>
          <a:p>
            <a:endParaRPr lang="sl-SI" sz="3200" b="1" dirty="0"/>
          </a:p>
          <a:p>
            <a:r>
              <a:rPr lang="sl-SI" sz="3200" dirty="0" smtClean="0"/>
              <a:t>Les vpija vlago iz zraka – poveča se gostota in prostornina. Les nabreka in se razteza.</a:t>
            </a:r>
          </a:p>
          <a:p>
            <a:r>
              <a:rPr lang="sl-SI" sz="3200" dirty="0" smtClean="0"/>
              <a:t>Ko les odda vodo (se suši), postaja lažji in se mu manjša prostornina.</a:t>
            </a:r>
          </a:p>
        </p:txBody>
      </p:sp>
    </p:spTree>
    <p:extLst>
      <p:ext uri="{BB962C8B-B14F-4D97-AF65-F5344CB8AC3E}">
        <p14:creationId xmlns:p14="http://schemas.microsoft.com/office/powerpoint/2010/main" val="268972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Higroskopičnost</a:t>
            </a:r>
            <a:r>
              <a:rPr lang="sl-SI" dirty="0" smtClean="0"/>
              <a:t> lesa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457200" y="1935480"/>
            <a:ext cx="7715200" cy="4389120"/>
          </a:xfrm>
        </p:spPr>
        <p:txBody>
          <a:bodyPr>
            <a:normAutofit/>
          </a:bodyPr>
          <a:lstStyle/>
          <a:p>
            <a:r>
              <a:rPr lang="sl-SI" sz="3200" dirty="0" smtClean="0"/>
              <a:t>Pri sušenju se krči v različne smeri.</a:t>
            </a:r>
          </a:p>
          <a:p>
            <a:r>
              <a:rPr lang="sl-SI" sz="3200" dirty="0" smtClean="0"/>
              <a:t>Krčenje in nabrekanje sta pri lesu </a:t>
            </a:r>
            <a:r>
              <a:rPr lang="sl-SI" sz="3200" dirty="0" smtClean="0"/>
              <a:t>ne </a:t>
            </a:r>
            <a:r>
              <a:rPr lang="sl-SI" sz="3200" dirty="0" err="1" smtClean="0"/>
              <a:t>zaželjeni</a:t>
            </a:r>
            <a:r>
              <a:rPr lang="sl-SI" sz="3200" dirty="0" smtClean="0"/>
              <a:t>. </a:t>
            </a:r>
          </a:p>
          <a:p>
            <a:r>
              <a:rPr lang="sl-SI" sz="3200" dirty="0" smtClean="0"/>
              <a:t>Pri krčenju se pogosto pojavi deformacija (krivljenje in pokanje lesa). Pri nabrekanju nastopijo notranje napetosti, ki kvarijo les.</a:t>
            </a:r>
          </a:p>
        </p:txBody>
      </p:sp>
    </p:spTree>
    <p:extLst>
      <p:ext uri="{BB962C8B-B14F-4D97-AF65-F5344CB8AC3E}">
        <p14:creationId xmlns:p14="http://schemas.microsoft.com/office/powerpoint/2010/main" val="117370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914400" y="1124745"/>
            <a:ext cx="7315200" cy="5184616"/>
          </a:xfrm>
        </p:spPr>
        <p:txBody>
          <a:bodyPr>
            <a:normAutofit/>
          </a:bodyPr>
          <a:lstStyle/>
          <a:p>
            <a:r>
              <a:rPr lang="sl-SI" sz="4000" dirty="0" smtClean="0"/>
              <a:t>Lastnosti lesa se delijo na</a:t>
            </a:r>
          </a:p>
          <a:p>
            <a:pPr lvl="1"/>
            <a:r>
              <a:rPr lang="sl-SI" sz="3600" dirty="0" smtClean="0"/>
              <a:t> estetske</a:t>
            </a:r>
          </a:p>
          <a:p>
            <a:pPr lvl="1"/>
            <a:r>
              <a:rPr lang="sl-SI" sz="3600" dirty="0" smtClean="0"/>
              <a:t> fizikalne in </a:t>
            </a:r>
          </a:p>
          <a:p>
            <a:pPr lvl="1"/>
            <a:r>
              <a:rPr lang="sl-SI" sz="3600" dirty="0" smtClean="0"/>
              <a:t> mehanske.</a:t>
            </a:r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2336111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315200" cy="1154097"/>
          </a:xfrm>
        </p:spPr>
        <p:txBody>
          <a:bodyPr/>
          <a:lstStyle/>
          <a:p>
            <a:r>
              <a:rPr lang="sl-SI" dirty="0" smtClean="0">
                <a:solidFill>
                  <a:schemeClr val="tx1"/>
                </a:solidFill>
              </a:rPr>
              <a:t>ESTETSKE LASTNOSTI</a:t>
            </a:r>
            <a:endParaRPr lang="sl-SI" dirty="0">
              <a:solidFill>
                <a:schemeClr val="tx1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914400" y="1988841"/>
            <a:ext cx="7315200" cy="4320520"/>
          </a:xfrm>
        </p:spPr>
        <p:txBody>
          <a:bodyPr>
            <a:normAutofit/>
          </a:bodyPr>
          <a:lstStyle/>
          <a:p>
            <a:r>
              <a:rPr lang="sl-SI" sz="3200" dirty="0" smtClean="0"/>
              <a:t> Barva</a:t>
            </a:r>
          </a:p>
          <a:p>
            <a:r>
              <a:rPr lang="sl-SI" sz="3200" dirty="0" smtClean="0"/>
              <a:t> Vonj</a:t>
            </a:r>
          </a:p>
          <a:p>
            <a:r>
              <a:rPr lang="sl-SI" sz="3200" dirty="0"/>
              <a:t> </a:t>
            </a:r>
            <a:r>
              <a:rPr lang="sl-SI" sz="3200" dirty="0" smtClean="0"/>
              <a:t>Tekstura lesa</a:t>
            </a:r>
            <a:endParaRPr lang="sl-SI" sz="3200" dirty="0"/>
          </a:p>
        </p:txBody>
      </p:sp>
    </p:spTree>
    <p:extLst>
      <p:ext uri="{BB962C8B-B14F-4D97-AF65-F5344CB8AC3E}">
        <p14:creationId xmlns:p14="http://schemas.microsoft.com/office/powerpoint/2010/main" val="41834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sl-SI" dirty="0" smtClean="0">
                <a:solidFill>
                  <a:schemeClr val="tx1"/>
                </a:solidFill>
              </a:rPr>
              <a:t>FIZIKALNE IN MEHANSKE LASTNOSTI</a:t>
            </a:r>
            <a:endParaRPr lang="sl-SI" dirty="0">
              <a:solidFill>
                <a:schemeClr val="tx1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914400" y="1988841"/>
            <a:ext cx="7315200" cy="4320520"/>
          </a:xfrm>
        </p:spPr>
        <p:txBody>
          <a:bodyPr>
            <a:normAutofit lnSpcReduction="10000"/>
          </a:bodyPr>
          <a:lstStyle/>
          <a:p>
            <a:r>
              <a:rPr lang="sl-SI" sz="3200" dirty="0" smtClean="0"/>
              <a:t> Trajnost lesa</a:t>
            </a:r>
          </a:p>
          <a:p>
            <a:r>
              <a:rPr lang="sl-SI" sz="3200" dirty="0"/>
              <a:t> </a:t>
            </a:r>
            <a:r>
              <a:rPr lang="sl-SI" sz="3200" dirty="0" smtClean="0"/>
              <a:t>Trdota</a:t>
            </a:r>
          </a:p>
          <a:p>
            <a:r>
              <a:rPr lang="sl-SI" sz="3200" dirty="0"/>
              <a:t> </a:t>
            </a:r>
            <a:r>
              <a:rPr lang="sl-SI" sz="3200" dirty="0" smtClean="0"/>
              <a:t>Trdnost</a:t>
            </a:r>
          </a:p>
          <a:p>
            <a:r>
              <a:rPr lang="sl-SI" sz="3200" dirty="0"/>
              <a:t> </a:t>
            </a:r>
            <a:r>
              <a:rPr lang="sl-SI" sz="3200" dirty="0" smtClean="0"/>
              <a:t>Prožnost</a:t>
            </a:r>
          </a:p>
          <a:p>
            <a:r>
              <a:rPr lang="sl-SI" sz="3200" dirty="0"/>
              <a:t> </a:t>
            </a:r>
            <a:r>
              <a:rPr lang="sl-SI" sz="3200" dirty="0" smtClean="0"/>
              <a:t>Žilavost</a:t>
            </a:r>
          </a:p>
          <a:p>
            <a:r>
              <a:rPr lang="sl-SI" sz="3200" dirty="0"/>
              <a:t> </a:t>
            </a:r>
            <a:r>
              <a:rPr lang="sl-SI" sz="3200" dirty="0" smtClean="0"/>
              <a:t>Gostota</a:t>
            </a:r>
          </a:p>
          <a:p>
            <a:r>
              <a:rPr lang="sl-SI" sz="3200" dirty="0" smtClean="0"/>
              <a:t>Cepljivost</a:t>
            </a:r>
          </a:p>
          <a:p>
            <a:r>
              <a:rPr lang="sl-SI" sz="3200" dirty="0" err="1" smtClean="0"/>
              <a:t>Higroskopičnost</a:t>
            </a:r>
            <a:endParaRPr lang="sl-SI" sz="3200" dirty="0"/>
          </a:p>
        </p:txBody>
      </p:sp>
    </p:spTree>
    <p:extLst>
      <p:ext uri="{BB962C8B-B14F-4D97-AF65-F5344CB8AC3E}">
        <p14:creationId xmlns:p14="http://schemas.microsoft.com/office/powerpoint/2010/main" val="354455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Trajnost lesa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l-SI" sz="3200" b="1" dirty="0" smtClean="0"/>
              <a:t>je značilnost lesa glede na to, koliko časa lahko obstaja ali je uporaben.</a:t>
            </a:r>
          </a:p>
          <a:p>
            <a:endParaRPr lang="sl-SI" sz="3200" b="1" dirty="0" smtClean="0"/>
          </a:p>
          <a:p>
            <a:r>
              <a:rPr lang="sl-SI" sz="3200" dirty="0" smtClean="0"/>
              <a:t>Zelo trajen les (nad 12 let): hrast, macesen, bor, brest</a:t>
            </a:r>
          </a:p>
          <a:p>
            <a:r>
              <a:rPr lang="sl-SI" sz="3200" dirty="0" smtClean="0"/>
              <a:t>Malo trajen les (4-7 let): bukev, javor, gaber, breza, lipa, topol.</a:t>
            </a:r>
            <a:endParaRPr lang="sl-SI" sz="3200" dirty="0"/>
          </a:p>
        </p:txBody>
      </p:sp>
    </p:spTree>
    <p:extLst>
      <p:ext uri="{BB962C8B-B14F-4D97-AF65-F5344CB8AC3E}">
        <p14:creationId xmlns:p14="http://schemas.microsoft.com/office/powerpoint/2010/main" val="352730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Trdota lesa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457200" y="1935480"/>
            <a:ext cx="4114800" cy="4389120"/>
          </a:xfrm>
        </p:spPr>
        <p:txBody>
          <a:bodyPr>
            <a:normAutofit/>
          </a:bodyPr>
          <a:lstStyle/>
          <a:p>
            <a:r>
              <a:rPr lang="sl-SI" sz="3200" b="1" dirty="0" smtClean="0"/>
              <a:t>Trdota lesa je lastnosti, ki pove, kako se površina lesa upira sili, s katero delujemo na to površino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89" r="35425"/>
          <a:stretch/>
        </p:blipFill>
        <p:spPr bwMode="auto">
          <a:xfrm>
            <a:off x="5652120" y="980728"/>
            <a:ext cx="2801817" cy="489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283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571184" cy="5127848"/>
          </a:xfrm>
        </p:spPr>
        <p:txBody>
          <a:bodyPr>
            <a:normAutofit/>
          </a:bodyPr>
          <a:lstStyle/>
          <a:p>
            <a:r>
              <a:rPr lang="sl-SI" sz="3200" dirty="0" smtClean="0"/>
              <a:t>Trd les težje obdelujemo in je bolj odporen na površinsko obrabo (pohištvo, stopnice, talne obloge…)</a:t>
            </a:r>
          </a:p>
          <a:p>
            <a:pPr marL="0" indent="0">
              <a:buNone/>
            </a:pPr>
            <a:endParaRPr lang="sl-SI" sz="3200" dirty="0" smtClean="0"/>
          </a:p>
          <a:p>
            <a:r>
              <a:rPr lang="sl-SI" sz="3200" dirty="0" smtClean="0"/>
              <a:t>Mehak les lažje obdelujemo, se površinsko hitro obrabi, praviloma je lažji od trdega lesa (embalaža, gradbeni les, rezbarija, modelarstvo…)</a:t>
            </a:r>
          </a:p>
        </p:txBody>
      </p:sp>
    </p:spTree>
    <p:extLst>
      <p:ext uri="{BB962C8B-B14F-4D97-AF65-F5344CB8AC3E}">
        <p14:creationId xmlns:p14="http://schemas.microsoft.com/office/powerpoint/2010/main" val="117251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Gostota lesa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457200" y="1935480"/>
            <a:ext cx="7715200" cy="4389120"/>
          </a:xfrm>
        </p:spPr>
        <p:txBody>
          <a:bodyPr>
            <a:normAutofit/>
          </a:bodyPr>
          <a:lstStyle/>
          <a:p>
            <a:r>
              <a:rPr lang="sl-SI" sz="3200" dirty="0" smtClean="0"/>
              <a:t>Zakaj lesena deska plava na vodi?</a:t>
            </a:r>
          </a:p>
          <a:p>
            <a:endParaRPr lang="sl-SI" sz="3200" dirty="0"/>
          </a:p>
          <a:p>
            <a:r>
              <a:rPr lang="sl-SI" sz="3200" dirty="0" smtClean="0"/>
              <a:t>Gostota večine vrst lesa je manjša od gostote vode (1000 kg/m</a:t>
            </a:r>
            <a:r>
              <a:rPr lang="sl-SI" sz="3200" baseline="50000" dirty="0" smtClean="0"/>
              <a:t>3</a:t>
            </a:r>
            <a:r>
              <a:rPr lang="sl-SI" sz="3200" dirty="0" smtClean="0"/>
              <a:t>), les je lažji od vode in zato na vodi plava.</a:t>
            </a:r>
          </a:p>
        </p:txBody>
      </p:sp>
    </p:spTree>
    <p:extLst>
      <p:ext uri="{BB962C8B-B14F-4D97-AF65-F5344CB8AC3E}">
        <p14:creationId xmlns:p14="http://schemas.microsoft.com/office/powerpoint/2010/main" val="3780288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Gostota lesa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457200" y="1935480"/>
            <a:ext cx="7715200" cy="4389120"/>
          </a:xfrm>
        </p:spPr>
        <p:txBody>
          <a:bodyPr>
            <a:normAutofit/>
          </a:bodyPr>
          <a:lstStyle/>
          <a:p>
            <a:r>
              <a:rPr lang="sl-SI" sz="3200" b="1" dirty="0" smtClean="0"/>
              <a:t>Gostota pomeni, kolikšna je masa snovi v prostornini enega kubičnega metra.</a:t>
            </a:r>
          </a:p>
          <a:p>
            <a:r>
              <a:rPr lang="sl-SI" sz="3200" dirty="0" smtClean="0"/>
              <a:t>Dobimo jo tako, da s tehtnico stehtamo maso in izmerimo prostornino telesa.</a:t>
            </a:r>
          </a:p>
        </p:txBody>
      </p:sp>
    </p:spTree>
    <p:extLst>
      <p:ext uri="{BB962C8B-B14F-4D97-AF65-F5344CB8AC3E}">
        <p14:creationId xmlns:p14="http://schemas.microsoft.com/office/powerpoint/2010/main" val="131245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1480</TotalTime>
  <Words>614</Words>
  <Application>Microsoft Office PowerPoint</Application>
  <PresentationFormat>On-screen Show (4:3)</PresentationFormat>
  <Paragraphs>76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Equity</vt:lpstr>
      <vt:lpstr>LASTNOSTI LESA</vt:lpstr>
      <vt:lpstr>PowerPoint Presentation</vt:lpstr>
      <vt:lpstr>ESTETSKE LASTNOSTI</vt:lpstr>
      <vt:lpstr>FIZIKALNE IN MEHANSKE LASTNOSTI</vt:lpstr>
      <vt:lpstr>Trajnost lesa</vt:lpstr>
      <vt:lpstr>Trdota lesa</vt:lpstr>
      <vt:lpstr>PowerPoint Presentation</vt:lpstr>
      <vt:lpstr>Gostota lesa</vt:lpstr>
      <vt:lpstr>Gostota lesa</vt:lpstr>
      <vt:lpstr>Gostota lesa</vt:lpstr>
      <vt:lpstr>Trdnost lesa</vt:lpstr>
      <vt:lpstr>Trdnost lesa</vt:lpstr>
      <vt:lpstr>Prožnost lesa</vt:lpstr>
      <vt:lpstr>Prožnost lesa</vt:lpstr>
      <vt:lpstr>Cepljivost lesa</vt:lpstr>
      <vt:lpstr>Žilavost lesa</vt:lpstr>
      <vt:lpstr>Žilavost lesa</vt:lpstr>
      <vt:lpstr>Higroskopičnost lesa</vt:lpstr>
      <vt:lpstr>Higroskopičnost lesa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LASTNOSTI LESA</dc:title>
  <dc:creator>Petra Oblak</dc:creator>
  <cp:lastModifiedBy>nastja</cp:lastModifiedBy>
  <cp:revision>18</cp:revision>
  <dcterms:created xsi:type="dcterms:W3CDTF">2015-04-05T19:28:41Z</dcterms:created>
  <dcterms:modified xsi:type="dcterms:W3CDTF">2019-03-04T17:38:16Z</dcterms:modified>
</cp:coreProperties>
</file>