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BB3-1264-4DAF-9CE5-B511D0BAB56B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8777-56D8-4BC4-B6AA-CFA843012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032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BB3-1264-4DAF-9CE5-B511D0BAB56B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8777-56D8-4BC4-B6AA-CFA843012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877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BB3-1264-4DAF-9CE5-B511D0BAB56B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8777-56D8-4BC4-B6AA-CFA843012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114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BB3-1264-4DAF-9CE5-B511D0BAB56B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8777-56D8-4BC4-B6AA-CFA843012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982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BB3-1264-4DAF-9CE5-B511D0BAB56B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8777-56D8-4BC4-B6AA-CFA843012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22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BB3-1264-4DAF-9CE5-B511D0BAB56B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8777-56D8-4BC4-B6AA-CFA843012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630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BB3-1264-4DAF-9CE5-B511D0BAB56B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8777-56D8-4BC4-B6AA-CFA843012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965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BB3-1264-4DAF-9CE5-B511D0BAB56B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8777-56D8-4BC4-B6AA-CFA843012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443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BB3-1264-4DAF-9CE5-B511D0BAB56B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8777-56D8-4BC4-B6AA-CFA843012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925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BB3-1264-4DAF-9CE5-B511D0BAB56B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8777-56D8-4BC4-B6AA-CFA843012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23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BB3-1264-4DAF-9CE5-B511D0BAB56B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8777-56D8-4BC4-B6AA-CFA843012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176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99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4BB3-1264-4DAF-9CE5-B511D0BAB56B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08777-56D8-4BC4-B6AA-CFA843012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632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7383" y="1122363"/>
            <a:ext cx="11508377" cy="23876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SLOVENŠČINA</a:t>
            </a:r>
            <a:br>
              <a:rPr lang="sl-SI" dirty="0" smtClean="0"/>
            </a:br>
            <a:r>
              <a:rPr lang="sl-SI" dirty="0" smtClean="0"/>
              <a:t>Ljudska (avstralska): Kljunaš Gaja-</a:t>
            </a:r>
            <a:r>
              <a:rPr lang="sl-SI" dirty="0" err="1" smtClean="0"/>
              <a:t>dari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4400" dirty="0" smtClean="0"/>
              <a:t>Berilo str. 150 - 153</a:t>
            </a:r>
            <a:endParaRPr lang="sl-SI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37505"/>
          </a:xfrm>
        </p:spPr>
        <p:txBody>
          <a:bodyPr/>
          <a:lstStyle/>
          <a:p>
            <a:r>
              <a:rPr lang="sl-SI" dirty="0" smtClean="0"/>
              <a:t>14</a:t>
            </a:r>
            <a:r>
              <a:rPr lang="sl-SI" dirty="0" smtClean="0"/>
              <a:t>. </a:t>
            </a:r>
            <a:r>
              <a:rPr lang="sl-SI" dirty="0" smtClean="0"/>
              <a:t>1. 2021</a:t>
            </a:r>
          </a:p>
          <a:p>
            <a:r>
              <a:rPr lang="sl-SI" dirty="0" smtClean="0"/>
              <a:t>2 uri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18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2469" y="143057"/>
            <a:ext cx="10515600" cy="719092"/>
          </a:xfrm>
        </p:spPr>
        <p:txBody>
          <a:bodyPr/>
          <a:lstStyle/>
          <a:p>
            <a:r>
              <a:rPr lang="sl-SI" dirty="0" smtClean="0"/>
              <a:t>Nekaj podatkov o Avstraliji…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13" t="16884" r="19395" b="13469"/>
          <a:stretch/>
        </p:blipFill>
        <p:spPr>
          <a:xfrm>
            <a:off x="493463" y="862149"/>
            <a:ext cx="8036581" cy="51935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4934" t="34553" r="46553" b="39197"/>
          <a:stretch/>
        </p:blipFill>
        <p:spPr>
          <a:xfrm>
            <a:off x="7087183" y="4245427"/>
            <a:ext cx="4366017" cy="22598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13991" t="25625" r="27879" b="23839"/>
          <a:stretch/>
        </p:blipFill>
        <p:spPr>
          <a:xfrm>
            <a:off x="7282858" y="333102"/>
            <a:ext cx="4543382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927463" y="2607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Danes </a:t>
            </a:r>
            <a:r>
              <a:rPr lang="sl-SI" dirty="0" smtClean="0"/>
              <a:t>boš bral/a </a:t>
            </a:r>
            <a:r>
              <a:rPr lang="sl-SI" dirty="0" smtClean="0"/>
              <a:t>pravljico, ki govori o enem živalskem avstralskem posebnežu. </a:t>
            </a:r>
          </a:p>
          <a:p>
            <a:pPr marL="0" indent="0">
              <a:buNone/>
            </a:pPr>
            <a:r>
              <a:rPr lang="sl-SI" dirty="0" smtClean="0"/>
              <a:t>To je kljunaš, ki je sesalec, ima pa kljun in ploščat rep. </a:t>
            </a:r>
          </a:p>
          <a:p>
            <a:pPr marL="0" indent="0">
              <a:buNone/>
            </a:pPr>
            <a:r>
              <a:rPr lang="sl-SI" dirty="0" smtClean="0"/>
              <a:t>Kljunaševa mama je bila mlada račka, ki se je najraje sprehajala sama. Ugrabil jo je </a:t>
            </a:r>
            <a:r>
              <a:rPr lang="sl-SI" dirty="0" err="1" smtClean="0"/>
              <a:t>Bigun</a:t>
            </a:r>
            <a:r>
              <a:rPr lang="sl-SI" dirty="0" smtClean="0"/>
              <a:t>, velikan iz rodu podgan plovk. Rodil se je kljunaš Gaja-</a:t>
            </a:r>
            <a:r>
              <a:rPr lang="sl-SI" dirty="0" err="1" smtClean="0"/>
              <a:t>dari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207" y="2563019"/>
            <a:ext cx="4078523" cy="8463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75" y="3330371"/>
            <a:ext cx="3327914" cy="29164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149" y="3246815"/>
            <a:ext cx="3618412" cy="331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Preberi pravljico</a:t>
            </a:r>
            <a:r>
              <a:rPr lang="sl-SI" dirty="0" smtClean="0"/>
              <a:t>. </a:t>
            </a:r>
            <a:r>
              <a:rPr lang="sl-SI" dirty="0" smtClean="0"/>
              <a:t>Najdeš jo v berilu na straneh 150, 151, 152.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50" t="15983" r="17032" b="14070"/>
          <a:stretch/>
        </p:blipFill>
        <p:spPr>
          <a:xfrm>
            <a:off x="2050870" y="1687470"/>
            <a:ext cx="7981404" cy="48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Razlaga neznanih besed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Aborigin – domorodec, prvotni prebivalec Avstralije</a:t>
            </a:r>
          </a:p>
          <a:p>
            <a:pPr marL="0" indent="0">
              <a:buNone/>
            </a:pPr>
            <a:r>
              <a:rPr lang="sl-SI" dirty="0" smtClean="0"/>
              <a:t>Dresen – rastlina s </a:t>
            </a:r>
            <a:r>
              <a:rPr lang="sl-SI" dirty="0" err="1" smtClean="0"/>
              <a:t>korenčastimi</a:t>
            </a:r>
            <a:r>
              <a:rPr lang="sl-SI" dirty="0" smtClean="0"/>
              <a:t> stebli in skupinami drobnih cvetov</a:t>
            </a:r>
          </a:p>
          <a:p>
            <a:pPr marL="0" indent="0">
              <a:buNone/>
            </a:pPr>
            <a:r>
              <a:rPr lang="sl-SI" dirty="0" smtClean="0"/>
              <a:t>Rabuka – glasen, bučen prepir, pretep</a:t>
            </a:r>
          </a:p>
          <a:p>
            <a:pPr marL="0" indent="0">
              <a:buNone/>
            </a:pPr>
            <a:r>
              <a:rPr lang="sl-SI" dirty="0" smtClean="0"/>
              <a:t>Zanikrn – neskrben, malomaren</a:t>
            </a:r>
          </a:p>
          <a:p>
            <a:pPr marL="0" indent="0">
              <a:buNone/>
            </a:pPr>
            <a:r>
              <a:rPr lang="sl-SI" dirty="0" smtClean="0"/>
              <a:t>Hirati – postajati oslabel</a:t>
            </a:r>
            <a:r>
              <a:rPr lang="sl-SI" dirty="0" smtClean="0"/>
              <a:t>, onemogel </a:t>
            </a:r>
            <a:r>
              <a:rPr lang="sl-SI" dirty="0" smtClean="0"/>
              <a:t>zaradi počasnega pojemanja življenjskih moči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O ostalih neznanih besedah se bomo pogovorili pri videokonferenci.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88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Preberi </a:t>
            </a:r>
            <a:r>
              <a:rPr lang="sl-SI" dirty="0" smtClean="0"/>
              <a:t>si vprašanja (str. 152). </a:t>
            </a:r>
            <a:r>
              <a:rPr lang="sl-SI" dirty="0" smtClean="0"/>
              <a:t>Poišči odgovore.</a:t>
            </a:r>
            <a:br>
              <a:rPr lang="sl-SI" dirty="0" smtClean="0"/>
            </a:br>
            <a:r>
              <a:rPr lang="sl-SI" dirty="0" smtClean="0"/>
              <a:t>O </a:t>
            </a:r>
            <a:r>
              <a:rPr lang="sl-SI" dirty="0" smtClean="0"/>
              <a:t>njih se bomo pogovorili pri videokonferenci.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58" t="21087" r="30365" b="13769"/>
          <a:stretch/>
        </p:blipFill>
        <p:spPr>
          <a:xfrm>
            <a:off x="3082835" y="1690688"/>
            <a:ext cx="5538652" cy="49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Zapis v zvezek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000" b="1" dirty="0" smtClean="0">
                <a:solidFill>
                  <a:srgbClr val="006600"/>
                </a:solidFill>
              </a:rPr>
              <a:t>Ljudska (avstralska): Kljunaš Gaja-</a:t>
            </a:r>
            <a:r>
              <a:rPr lang="sl-SI" sz="4000" b="1" dirty="0" err="1" smtClean="0">
                <a:solidFill>
                  <a:srgbClr val="006600"/>
                </a:solidFill>
              </a:rPr>
              <a:t>dari</a:t>
            </a:r>
            <a:endParaRPr lang="sl-SI" sz="4000" b="1" dirty="0" smtClean="0">
              <a:solidFill>
                <a:srgbClr val="006600"/>
              </a:solidFill>
            </a:endParaRPr>
          </a:p>
          <a:p>
            <a:pPr marL="0" indent="0" algn="ctr">
              <a:buNone/>
            </a:pPr>
            <a:endParaRPr lang="sl-SI" sz="4000" b="1" dirty="0">
              <a:solidFill>
                <a:srgbClr val="0066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9853" t="64196" r="32196" b="28482"/>
          <a:stretch/>
        </p:blipFill>
        <p:spPr>
          <a:xfrm>
            <a:off x="623846" y="2699068"/>
            <a:ext cx="10944307" cy="11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Izberi si eno nalogo in jo reši.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1. naloga: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88" t="45397" r="10449" b="42888"/>
          <a:stretch/>
        </p:blipFill>
        <p:spPr>
          <a:xfrm>
            <a:off x="0" y="2118215"/>
            <a:ext cx="11898470" cy="105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naloga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00" t="45404" r="10786" b="38385"/>
          <a:stretch/>
        </p:blipFill>
        <p:spPr>
          <a:xfrm>
            <a:off x="161658" y="1546995"/>
            <a:ext cx="11868683" cy="148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202</Words>
  <Application>Microsoft Office PowerPoint</Application>
  <PresentationFormat>Širokozaslonsko</PresentationFormat>
  <Paragraphs>22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SLOVENŠČINA Ljudska (avstralska): Kljunaš Gaja-dari Berilo str. 150 - 153</vt:lpstr>
      <vt:lpstr>Nekaj podatkov o Avstraliji…</vt:lpstr>
      <vt:lpstr>PowerPointova predstavitev</vt:lpstr>
      <vt:lpstr>Preberi pravljico. Najdeš jo v berilu na straneh 150, 151, 152.</vt:lpstr>
      <vt:lpstr>Razlaga neznanih besed</vt:lpstr>
      <vt:lpstr>Preberi si vprašanja (str. 152). Poišči odgovore. O njih se bomo pogovorili pri videokonferenci.</vt:lpstr>
      <vt:lpstr>Zapis v zvezek</vt:lpstr>
      <vt:lpstr>Izberi si eno nalogo in jo reši.  1. naloga:</vt:lpstr>
      <vt:lpstr>2. naloga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SLOVENŠČINA Ljudska (avstralska): Kljunaš Gaja-dari Berilo str. 150 - 153</dc:title>
  <dc:creator>Učitelj</dc:creator>
  <cp:lastModifiedBy>Marjanca Tanšek</cp:lastModifiedBy>
  <cp:revision>11</cp:revision>
  <dcterms:created xsi:type="dcterms:W3CDTF">2021-01-04T20:44:26Z</dcterms:created>
  <dcterms:modified xsi:type="dcterms:W3CDTF">2021-01-05T19:49:44Z</dcterms:modified>
</cp:coreProperties>
</file>