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77928D4-AF49-4D05-8197-64EB0C223D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Kmetijstvo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708C4BF-4BC8-4C12-8310-6DC490F81B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8488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4C8F4A7-F50F-4867-9176-C3E89981A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Zakaj je kmetijstvo pomembno?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05E0940-4C5A-4C0E-8846-8B4BABC75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8" y="2052116"/>
            <a:ext cx="8417565" cy="3997828"/>
          </a:xfrm>
        </p:spPr>
        <p:txBody>
          <a:bodyPr>
            <a:normAutofit/>
          </a:bodyPr>
          <a:lstStyle/>
          <a:p>
            <a:r>
              <a:rPr lang="sl-SI" sz="3200" dirty="0"/>
              <a:t>Prebivalstvo oskrbuje s hrano.</a:t>
            </a:r>
          </a:p>
          <a:p>
            <a:r>
              <a:rPr lang="sl-SI" sz="3200" dirty="0"/>
              <a:t>Daje surovine za </a:t>
            </a:r>
            <a:r>
              <a:rPr lang="sl-SI" sz="3200" dirty="0" err="1"/>
              <a:t>prehrambeno</a:t>
            </a:r>
            <a:r>
              <a:rPr lang="sl-SI" sz="3200" dirty="0"/>
              <a:t> industrijo.</a:t>
            </a:r>
          </a:p>
          <a:p>
            <a:r>
              <a:rPr lang="sl-SI" sz="3200" dirty="0"/>
              <a:t>Ohranja kulturno pokrajino.</a:t>
            </a:r>
          </a:p>
          <a:p>
            <a:r>
              <a:rPr lang="sl-SI" sz="3200" dirty="0"/>
              <a:t>Zagotavlja delež samooskrbe.</a:t>
            </a:r>
          </a:p>
        </p:txBody>
      </p:sp>
    </p:spTree>
    <p:extLst>
      <p:ext uri="{BB962C8B-B14F-4D97-AF65-F5344CB8AC3E}">
        <p14:creationId xmlns:p14="http://schemas.microsoft.com/office/powerpoint/2010/main" val="1437953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EF5D68-B41C-4ACA-B08B-9E386F07C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Pogoji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4A6039D-1945-4B3A-B7FD-87BAE594C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dirty="0"/>
              <a:t>Pogoji za kmetijstvo so v Sloveniji slabi.</a:t>
            </a:r>
          </a:p>
          <a:p>
            <a:r>
              <a:rPr lang="sl-SI" sz="2800" dirty="0"/>
              <a:t>Hribovitost – mrzlo podnebje, strmine</a:t>
            </a:r>
          </a:p>
          <a:p>
            <a:r>
              <a:rPr lang="sl-SI" sz="2800" dirty="0"/>
              <a:t>Družbeni vzroki – majhne kmetije, staranje kmetov, razdrobljenost zemljišč</a:t>
            </a:r>
          </a:p>
          <a:p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50857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F69B57E-3E4E-438D-8A30-9697C6343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Značilnosti kmetovanja danes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E1D7EFA-D44B-47C2-817C-ADEA9BC4F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3200" dirty="0"/>
              <a:t>Ljudje se s kmetovanjem ukvarjajo poleg službe – polkmetje. Zakaj?</a:t>
            </a:r>
          </a:p>
          <a:p>
            <a:r>
              <a:rPr lang="sl-SI" sz="3200" dirty="0"/>
              <a:t>Opuščanje kmetijstva v hribovjih.</a:t>
            </a:r>
          </a:p>
          <a:p>
            <a:r>
              <a:rPr lang="sl-SI" sz="3200" dirty="0"/>
              <a:t>Mehanizacija kmetijstva.</a:t>
            </a:r>
          </a:p>
        </p:txBody>
      </p:sp>
    </p:spTree>
    <p:extLst>
      <p:ext uri="{BB962C8B-B14F-4D97-AF65-F5344CB8AC3E}">
        <p14:creationId xmlns:p14="http://schemas.microsoft.com/office/powerpoint/2010/main" val="2271405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E415BE8-29BD-41D3-A920-A4A28AC4E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Slovenski pridelki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41BB316-2D90-4545-AF63-2DB5998ED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dirty="0"/>
              <a:t>Največ je živinoreje, predvsem govedoreja.</a:t>
            </a:r>
          </a:p>
          <a:p>
            <a:r>
              <a:rPr lang="sl-SI" sz="2800" dirty="0"/>
              <a:t>Poljedelstvo na ravninah, predvsem žita. Pogosto namenjena živini.</a:t>
            </a:r>
          </a:p>
          <a:p>
            <a:r>
              <a:rPr lang="sl-SI" sz="2800" dirty="0"/>
              <a:t>Sadjarstvo in vinogradništvo.</a:t>
            </a:r>
          </a:p>
        </p:txBody>
      </p:sp>
    </p:spTree>
    <p:extLst>
      <p:ext uri="{BB962C8B-B14F-4D97-AF65-F5344CB8AC3E}">
        <p14:creationId xmlns:p14="http://schemas.microsoft.com/office/powerpoint/2010/main" val="6011782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2806</TotalTime>
  <Words>98</Words>
  <Application>Microsoft Office PowerPoint</Application>
  <PresentationFormat>Širokozaslonsko</PresentationFormat>
  <Paragraphs>18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10" baseType="lpstr">
      <vt:lpstr>Arial</vt:lpstr>
      <vt:lpstr>MS Shell Dlg 2</vt:lpstr>
      <vt:lpstr>Wingdings</vt:lpstr>
      <vt:lpstr>Wingdings 3</vt:lpstr>
      <vt:lpstr>Madison</vt:lpstr>
      <vt:lpstr>Kmetijstvo</vt:lpstr>
      <vt:lpstr>Zakaj je kmetijstvo pomembno?</vt:lpstr>
      <vt:lpstr>Pogoji</vt:lpstr>
      <vt:lpstr>Značilnosti kmetovanja danes</vt:lpstr>
      <vt:lpstr>Slovenski pridelki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Kmetijstvo</dc:title>
  <dc:creator>SIO Administrator</dc:creator>
  <cp:lastModifiedBy>SIO Administrator</cp:lastModifiedBy>
  <cp:revision>6</cp:revision>
  <dcterms:created xsi:type="dcterms:W3CDTF">2024-01-17T21:30:59Z</dcterms:created>
  <dcterms:modified xsi:type="dcterms:W3CDTF">2024-01-24T21:44:52Z</dcterms:modified>
</cp:coreProperties>
</file>