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Srednji slo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ematski slog 1 – poudarek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8" autoAdjust="0"/>
    <p:restoredTop sz="94660"/>
  </p:normalViewPr>
  <p:slideViewPr>
    <p:cSldViewPr>
      <p:cViewPr varScale="1">
        <p:scale>
          <a:sx n="126" d="100"/>
          <a:sy n="126" d="100"/>
        </p:scale>
        <p:origin x="1188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1283114" y="1168329"/>
            <a:ext cx="6586124" cy="4537816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091" y="2055278"/>
            <a:ext cx="6428445" cy="1810636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800" spc="-113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091" y="3941492"/>
            <a:ext cx="6428445" cy="133412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55543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86" y="2349926"/>
            <a:ext cx="3113815" cy="247277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15686" y="794719"/>
            <a:ext cx="4095643" cy="5257090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728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0" y="0"/>
            <a:ext cx="9421759" cy="6858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5228134" y="1699589"/>
            <a:ext cx="3286552" cy="3470421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3609" y="2349924"/>
            <a:ext cx="3112047" cy="2464951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258" y="802808"/>
            <a:ext cx="4118291" cy="5254802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2926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8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7" y="803186"/>
            <a:ext cx="4091410" cy="5248622"/>
          </a:xfrm>
        </p:spPr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858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2403476" y="1158902"/>
            <a:ext cx="4317684" cy="4537816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148" y="2028827"/>
            <a:ext cx="4162952" cy="1732474"/>
          </a:xfrm>
        </p:spPr>
        <p:txBody>
          <a:bodyPr bIns="0" anchor="b">
            <a:normAutofit/>
          </a:bodyPr>
          <a:lstStyle>
            <a:lvl1pPr algn="ctr">
              <a:defRPr sz="360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148" y="3843338"/>
            <a:ext cx="4162952" cy="1426097"/>
          </a:xfrm>
        </p:spPr>
        <p:txBody>
          <a:bodyPr tIns="0">
            <a:normAutofit/>
          </a:bodyPr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15797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068"/>
            <a:ext cx="3122163" cy="245980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3014" y="804029"/>
            <a:ext cx="4091674" cy="2459342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0283" y="3585104"/>
            <a:ext cx="4094404" cy="2470646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6787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848"/>
            <a:ext cx="3122163" cy="245902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612" y="802200"/>
            <a:ext cx="3805123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636" y="1487999"/>
            <a:ext cx="3804674" cy="1775372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010" y="3585518"/>
            <a:ext cx="3819675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5010" y="4270332"/>
            <a:ext cx="3819675" cy="1785416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02460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28969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28283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1225399"/>
          </a:xfrm>
        </p:spPr>
        <p:txBody>
          <a:bodyPr bIns="0" anchor="b">
            <a:noAutofit/>
          </a:bodyPr>
          <a:lstStyle>
            <a:lvl1pPr algn="ctr">
              <a:defRPr sz="280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6" y="801390"/>
            <a:ext cx="4095643" cy="5249495"/>
          </a:xfrm>
        </p:spPr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554" y="3575324"/>
            <a:ext cx="3112047" cy="123955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99233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644463" y="1698332"/>
            <a:ext cx="4357752" cy="3470420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4676" y="0"/>
            <a:ext cx="3489324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85" y="2336402"/>
            <a:ext cx="4197666" cy="1265539"/>
          </a:xfrm>
        </p:spPr>
        <p:txBody>
          <a:bodyPr bIns="0" anchor="b">
            <a:normAutofit/>
          </a:bodyPr>
          <a:lstStyle>
            <a:lvl1pPr>
              <a:defRPr sz="3200">
                <a:solidFill>
                  <a:srgbClr val="FFFE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314" y="3601941"/>
            <a:ext cx="4199254" cy="1214535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4358641" cy="320040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15463" y="320040"/>
            <a:ext cx="685800" cy="320040"/>
          </a:xfrm>
        </p:spPr>
        <p:txBody>
          <a:bodyPr/>
          <a:lstStyle/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3148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5554" y="2349925"/>
            <a:ext cx="3112047" cy="246495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5687" y="794719"/>
            <a:ext cx="4079089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320040"/>
            <a:ext cx="27432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A51CA-6024-4087-A743-0196D2E2E6AA}" type="datetimeFigureOut">
              <a:rPr lang="sl-SI" smtClean="0"/>
              <a:pPr/>
              <a:t>20. 04. 2020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0080" y="6227064"/>
            <a:ext cx="7854696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8976" y="320040"/>
            <a:ext cx="685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DC93D-0E3B-4B92-8288-AA959453BF70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4439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2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206091" y="-15796"/>
            <a:ext cx="5933937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687312" y="-6726"/>
            <a:ext cx="4448744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75146" y="-3116"/>
            <a:ext cx="5075230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14852" y="0"/>
            <a:ext cx="3929148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4089" y="1916833"/>
            <a:ext cx="3676306" cy="3024336"/>
          </a:xfrm>
        </p:spPr>
        <p:txBody>
          <a:bodyPr>
            <a:normAutofit/>
          </a:bodyPr>
          <a:lstStyle/>
          <a:p>
            <a:pPr algn="l"/>
            <a:r>
              <a:rPr lang="sl-SI" sz="4200" b="1" dirty="0"/>
              <a:t>RAČUNALNIŠKA OMREŽJA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932" y="188640"/>
            <a:ext cx="4070353" cy="6480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200" dirty="0">
                <a:latin typeface="Rockwell Nova" panose="020B0604020202020204" pitchFamily="18" charset="0"/>
              </a:rPr>
              <a:t>Za </a:t>
            </a:r>
            <a:r>
              <a:rPr lang="sl-SI" sz="1200" dirty="0">
                <a:latin typeface="Rockwell Nova" panose="020B0604020202020204" pitchFamily="18" charset="0"/>
              </a:rPr>
              <a:t>deveti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razred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boš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izbiral</a:t>
            </a:r>
            <a:r>
              <a:rPr lang="en-GB" sz="1200" dirty="0">
                <a:latin typeface="Rockwell Nova" panose="020B0604020202020204" pitchFamily="18" charset="0"/>
              </a:rPr>
              <a:t>/a </a:t>
            </a:r>
            <a:r>
              <a:rPr lang="en-GB" sz="1200" dirty="0" err="1">
                <a:latin typeface="Rockwell Nova" panose="020B0604020202020204" pitchFamily="18" charset="0"/>
              </a:rPr>
              <a:t>izbirni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predmet</a:t>
            </a:r>
            <a:r>
              <a:rPr lang="en-GB" sz="1200" dirty="0">
                <a:latin typeface="Rockwell Nova" panose="020B0604020202020204" pitchFamily="18" charset="0"/>
              </a:rPr>
              <a:t>. Eden </a:t>
            </a:r>
            <a:r>
              <a:rPr lang="en-GB" sz="1200" dirty="0" err="1">
                <a:latin typeface="Rockwell Nova" panose="020B0604020202020204" pitchFamily="18" charset="0"/>
              </a:rPr>
              <a:t>izmed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ponujenih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predmetov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sl-SI" sz="1200" dirty="0">
                <a:latin typeface="Rockwell Nova" panose="020B0604020202020204" pitchFamily="18" charset="0"/>
              </a:rPr>
              <a:t>je </a:t>
            </a:r>
            <a:r>
              <a:rPr lang="en-GB" sz="1200" dirty="0" err="1">
                <a:latin typeface="Rockwell Nova" panose="020B0604020202020204" pitchFamily="18" charset="0"/>
              </a:rPr>
              <a:t>tudi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sl-SI" sz="1200" dirty="0">
                <a:latin typeface="Rockwell Nova" panose="020B0604020202020204" pitchFamily="18" charset="0"/>
              </a:rPr>
              <a:t>s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področja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računalništva</a:t>
            </a:r>
            <a:r>
              <a:rPr lang="en-GB" sz="1200" dirty="0">
                <a:latin typeface="Rockwell Nova" panose="020B0604020202020204" pitchFamily="18" charset="0"/>
              </a:rPr>
              <a:t>, in </a:t>
            </a:r>
            <a:r>
              <a:rPr lang="en-GB" sz="1200" dirty="0" err="1">
                <a:latin typeface="Rockwell Nova" panose="020B0604020202020204" pitchFamily="18" charset="0"/>
              </a:rPr>
              <a:t>sicer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sl-SI" sz="1200" b="1" dirty="0">
                <a:latin typeface="Rockwell Nova" panose="020B0604020202020204" pitchFamily="18" charset="0"/>
              </a:rPr>
              <a:t>Računalniška omrežja</a:t>
            </a:r>
            <a:r>
              <a:rPr lang="en-GB" sz="1200" dirty="0">
                <a:latin typeface="Rockwell Nova" panose="020B0604020202020204" pitchFamily="18" charset="0"/>
              </a:rPr>
              <a:t>, </a:t>
            </a:r>
            <a:r>
              <a:rPr lang="en-GB" sz="1200" dirty="0" err="1">
                <a:latin typeface="Rockwell Nova" panose="020B0604020202020204" pitchFamily="18" charset="0"/>
              </a:rPr>
              <a:t>ki</a:t>
            </a:r>
            <a:r>
              <a:rPr lang="en-GB" sz="1200" dirty="0">
                <a:latin typeface="Rockwell Nova" panose="020B0604020202020204" pitchFamily="18" charset="0"/>
              </a:rPr>
              <a:t> je v </a:t>
            </a:r>
            <a:r>
              <a:rPr lang="en-GB" sz="1200" dirty="0" err="1">
                <a:latin typeface="Rockwell Nova" panose="020B0604020202020204" pitchFamily="18" charset="0"/>
              </a:rPr>
              <a:t>obsegu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eno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uro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tedensko</a:t>
            </a:r>
            <a:r>
              <a:rPr lang="en-GB" sz="1200" dirty="0">
                <a:latin typeface="Rockwell Nova" panose="020B0604020202020204" pitchFamily="18" charset="0"/>
              </a:rPr>
              <a:t>.</a:t>
            </a:r>
          </a:p>
          <a:p>
            <a:pPr marL="0" indent="0">
              <a:buNone/>
            </a:pPr>
            <a:endParaRPr lang="en-GB" sz="1200" dirty="0">
              <a:latin typeface="Rockwell Nova" panose="020B0604020202020204" pitchFamily="18" charset="0"/>
            </a:endParaRPr>
          </a:p>
          <a:p>
            <a:pPr marL="0" indent="0">
              <a:buNone/>
            </a:pPr>
            <a:r>
              <a:rPr lang="en-GB" sz="1200" dirty="0" err="1">
                <a:latin typeface="Rockwell Nova" panose="020B0604020202020204" pitchFamily="18" charset="0"/>
              </a:rPr>
              <a:t>Kaj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počnem</a:t>
            </a:r>
            <a:r>
              <a:rPr lang="sl-SI" sz="1200" dirty="0">
                <a:latin typeface="Rockwell Nova" panose="020B0604020202020204" pitchFamily="18" charset="0"/>
              </a:rPr>
              <a:t>o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pri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tem</a:t>
            </a:r>
            <a:r>
              <a:rPr lang="en-GB" sz="1200" dirty="0">
                <a:latin typeface="Rockwell Nova" panose="020B0604020202020204" pitchFamily="18" charset="0"/>
              </a:rPr>
              <a:t> </a:t>
            </a:r>
            <a:r>
              <a:rPr lang="en-GB" sz="1200" dirty="0" err="1">
                <a:latin typeface="Rockwell Nova" panose="020B0604020202020204" pitchFamily="18" charset="0"/>
              </a:rPr>
              <a:t>predmetu</a:t>
            </a:r>
            <a:r>
              <a:rPr lang="en-GB" sz="1200" dirty="0">
                <a:latin typeface="Rockwell Nova" panose="020B0604020202020204" pitchFamily="18" charset="0"/>
              </a:rPr>
              <a:t>?</a:t>
            </a:r>
          </a:p>
          <a:p>
            <a:r>
              <a:rPr lang="sl-SI" sz="1200" dirty="0">
                <a:latin typeface="Rockwell Nova" panose="020B0604020202020204" pitchFamily="18" charset="0"/>
              </a:rPr>
              <a:t>Pregledamo si različne vrste računalniških omrežij in storitev, ki nam omogočajo raznovrstno komunikacijo.</a:t>
            </a:r>
          </a:p>
          <a:p>
            <a:r>
              <a:rPr lang="sl-SI" sz="1200" dirty="0">
                <a:latin typeface="Rockwell Nova" panose="020B0604020202020204" pitchFamily="18" charset="0"/>
              </a:rPr>
              <a:t>Spoznamo jezik, ki se uporablja za izdelavo spletnih strani in z njim izdelamo enostavne spletne strani o sebi, svojem hobiju, kraju ipd.</a:t>
            </a:r>
          </a:p>
          <a:p>
            <a:r>
              <a:rPr lang="sl-SI" sz="1200" dirty="0">
                <a:latin typeface="Rockwell Nova" panose="020B0604020202020204" pitchFamily="18" charset="0"/>
              </a:rPr>
              <a:t>Spoznamo različne storitve, ki jih ponuja Arnes: e-pošta, izmenjavo datotek, spletne strani idr.</a:t>
            </a:r>
          </a:p>
          <a:p>
            <a:r>
              <a:rPr lang="sl-SI" sz="1200" dirty="0">
                <a:latin typeface="Rockwell Nova" panose="020B0604020202020204" pitchFamily="18" charset="0"/>
              </a:rPr>
              <a:t>Postavimo lastno spletišče </a:t>
            </a:r>
            <a:r>
              <a:rPr lang="sl-SI" sz="1200">
                <a:latin typeface="Rockwell Nova" panose="020B0604020202020204" pitchFamily="18" charset="0"/>
              </a:rPr>
              <a:t>z orodjem </a:t>
            </a:r>
            <a:r>
              <a:rPr lang="sl-SI" sz="1200" dirty="0">
                <a:latin typeface="Rockwell Nova" panose="020B0604020202020204" pitchFamily="18" charset="0"/>
              </a:rPr>
              <a:t>za upravljanje spletnih multimedijskih vsebin.</a:t>
            </a:r>
          </a:p>
          <a:p>
            <a:pPr marL="0" indent="0">
              <a:buNone/>
            </a:pPr>
            <a:r>
              <a:rPr lang="sl-SI" sz="1200" dirty="0">
                <a:latin typeface="Rockwell Nova" panose="020B0604020202020204" pitchFamily="18" charset="0"/>
              </a:rPr>
              <a:t>Če vidiš željo ali izziv za učenje tega, potem si vabljen/a, da izbereš ta predmet </a:t>
            </a:r>
            <a:r>
              <a:rPr lang="sl-SI" sz="1200" b="1" dirty="0">
                <a:latin typeface="Rockwell Nova" panose="020B0604020202020204" pitchFamily="18" charset="0"/>
              </a:rPr>
              <a:t>Računalniška omrežja</a:t>
            </a:r>
            <a:r>
              <a:rPr lang="sl-SI" sz="1200" dirty="0">
                <a:latin typeface="Rockwell Nova" panose="020B060402020202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9297475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Zelena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19</TotalTime>
  <Words>134</Words>
  <Application>Microsoft Office PowerPoint</Application>
  <PresentationFormat>Diaprojekcija na zaslonu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Calibri Light</vt:lpstr>
      <vt:lpstr>Rockwell</vt:lpstr>
      <vt:lpstr>Rockwell Nova</vt:lpstr>
      <vt:lpstr>Wingdings</vt:lpstr>
      <vt:lpstr>Atlas</vt:lpstr>
      <vt:lpstr>RAČUNALNIŠKA OMREŽJA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UREJANJE BESEDIL</dc:title>
  <dc:creator>Simon Hauko</dc:creator>
  <cp:lastModifiedBy>Simon Hauko</cp:lastModifiedBy>
  <cp:revision>12</cp:revision>
  <dcterms:created xsi:type="dcterms:W3CDTF">2020-04-16T08:34:56Z</dcterms:created>
  <dcterms:modified xsi:type="dcterms:W3CDTF">2020-04-20T13:33:58Z</dcterms:modified>
</cp:coreProperties>
</file>