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67" r:id="rId3"/>
    <p:sldId id="268" r:id="rId4"/>
    <p:sldId id="269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DF7D4-15B9-4927-A65D-17DC85D59F4A}" type="datetimeFigureOut">
              <a:rPr lang="sl-SI" smtClean="0"/>
              <a:pPr/>
              <a:t>29.11.2018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9E555-6CEE-4AFB-99EA-151DDB44F16D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14348" y="2428868"/>
            <a:ext cx="7772400" cy="1470025"/>
          </a:xfrm>
        </p:spPr>
        <p:txBody>
          <a:bodyPr/>
          <a:lstStyle/>
          <a:p>
            <a:r>
              <a:rPr lang="sl-SI" dirty="0" smtClean="0"/>
              <a:t>LETNI ČASI</a:t>
            </a: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214282" y="928670"/>
            <a:ext cx="8715436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dirty="0"/>
              <a:t> </a:t>
            </a:r>
          </a:p>
          <a:p>
            <a:r>
              <a:rPr lang="sl-SI" b="1" dirty="0"/>
              <a:t> </a:t>
            </a:r>
            <a:endParaRPr lang="sl-SI" dirty="0"/>
          </a:p>
          <a:p>
            <a:endParaRPr lang="sl-SI" dirty="0"/>
          </a:p>
        </p:txBody>
      </p:sp>
      <p:pic>
        <p:nvPicPr>
          <p:cNvPr id="6" name="irc_mi" descr="http://www.aad.hr/slike/1653/03_02_nagib_osi_medium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760636"/>
            <a:ext cx="3463448" cy="32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rc_mi" descr="http://www.buzzle.com/images/astronomy/summer-solstic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9718" y="142852"/>
            <a:ext cx="5040000" cy="3207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rc_mi" descr="http://upload.wikimedia.org/wikipedia/commons/thumb/4/4d/Earth-lighting-winter-solstice_EN.png/300px-Earth-lighting-winter-solstice_EN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7620" y="3429000"/>
            <a:ext cx="5040000" cy="3309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oaadonline.oxfordlearnersdictionaries.com/media/oaad8/fullsize/e/ear/earth/earth_seasons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800" y="357166"/>
            <a:ext cx="7865290" cy="61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rc_mi" descr="http://www2.arnes.si/%7Egljsentvid10/letni_casi_lega_zemlja_sonca.gif"/>
          <p:cNvPicPr>
            <a:picLocks noChangeAspect="1"/>
          </p:cNvPicPr>
          <p:nvPr/>
        </p:nvPicPr>
        <p:blipFill>
          <a:blip r:embed="rId2">
            <a:lum bright="-10000" contrast="20000"/>
          </a:blip>
          <a:srcRect/>
          <a:stretch>
            <a:fillRect/>
          </a:stretch>
        </p:blipFill>
        <p:spPr bwMode="auto">
          <a:xfrm>
            <a:off x="277276" y="597958"/>
            <a:ext cx="8581004" cy="57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Altan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</TotalTime>
  <Words>2</Words>
  <Application>Microsoft Office PowerPoint</Application>
  <PresentationFormat>Diaprojekcija na zaslonu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Officeova tema</vt:lpstr>
      <vt:lpstr>LETNI ČASI</vt:lpstr>
      <vt:lpstr>PowerPointova predstavitev</vt:lpstr>
      <vt:lpstr>PowerPointova predstavitev</vt:lpstr>
      <vt:lpstr>PowerPointova predstavitev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NAŠE OSONČJE</dc:title>
  <dc:creator>lucija</dc:creator>
  <cp:lastModifiedBy>Tomaz</cp:lastModifiedBy>
  <cp:revision>69</cp:revision>
  <dcterms:created xsi:type="dcterms:W3CDTF">2010-07-23T15:29:10Z</dcterms:created>
  <dcterms:modified xsi:type="dcterms:W3CDTF">2018-11-29T08:19:58Z</dcterms:modified>
</cp:coreProperties>
</file>