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FCA27122-09FF-4514-B6CB-6AF54147124B}"/>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xmlns="" id="{569B070B-70B7-46EB-B4F3-03D54F404B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xmlns="" id="{0A7701AF-5191-4076-83AD-4514141B025A}"/>
              </a:ext>
            </a:extLst>
          </p:cNvPr>
          <p:cNvSpPr>
            <a:spLocks noGrp="1"/>
          </p:cNvSpPr>
          <p:nvPr>
            <p:ph type="dt" sz="half" idx="10"/>
          </p:nvPr>
        </p:nvSpPr>
        <p:spPr/>
        <p:txBody>
          <a:bodyPr/>
          <a:lstStyle/>
          <a:p>
            <a:fld id="{326ED2A1-7E5B-4C3E-AD86-D5AEF85BF6B0}" type="datetimeFigureOut">
              <a:rPr lang="sl-SI" smtClean="0"/>
              <a:t>6.12.2020</a:t>
            </a:fld>
            <a:endParaRPr lang="sl-SI"/>
          </a:p>
        </p:txBody>
      </p:sp>
      <p:sp>
        <p:nvSpPr>
          <p:cNvPr id="5" name="Označba mesta noge 4">
            <a:extLst>
              <a:ext uri="{FF2B5EF4-FFF2-40B4-BE49-F238E27FC236}">
                <a16:creationId xmlns:a16="http://schemas.microsoft.com/office/drawing/2014/main" xmlns="" id="{4A491673-349B-49D9-B34A-C2F52FB4E25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xmlns="" id="{3081FCFD-0CC8-4340-92DD-644AF4E263FD}"/>
              </a:ext>
            </a:extLst>
          </p:cNvPr>
          <p:cNvSpPr>
            <a:spLocks noGrp="1"/>
          </p:cNvSpPr>
          <p:nvPr>
            <p:ph type="sldNum" sz="quarter" idx="12"/>
          </p:nvPr>
        </p:nvSpPr>
        <p:spPr/>
        <p:txBody>
          <a:bodyPr/>
          <a:lstStyle/>
          <a:p>
            <a:fld id="{4FE693F0-A867-4C7B-8340-E3F3365D1BA0}" type="slidenum">
              <a:rPr lang="sl-SI" smtClean="0"/>
              <a:t>‹#›</a:t>
            </a:fld>
            <a:endParaRPr lang="sl-SI"/>
          </a:p>
        </p:txBody>
      </p:sp>
    </p:spTree>
    <p:extLst>
      <p:ext uri="{BB962C8B-B14F-4D97-AF65-F5344CB8AC3E}">
        <p14:creationId xmlns:p14="http://schemas.microsoft.com/office/powerpoint/2010/main" val="2602200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87638684-032C-4E4B-998A-92816BB43422}"/>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xmlns="" id="{5D96E7AD-F786-4EB8-95C7-4EBA80250206}"/>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xmlns="" id="{E4C925D5-F240-45C5-A382-971DAC37CF02}"/>
              </a:ext>
            </a:extLst>
          </p:cNvPr>
          <p:cNvSpPr>
            <a:spLocks noGrp="1"/>
          </p:cNvSpPr>
          <p:nvPr>
            <p:ph type="dt" sz="half" idx="10"/>
          </p:nvPr>
        </p:nvSpPr>
        <p:spPr/>
        <p:txBody>
          <a:bodyPr/>
          <a:lstStyle/>
          <a:p>
            <a:fld id="{326ED2A1-7E5B-4C3E-AD86-D5AEF85BF6B0}" type="datetimeFigureOut">
              <a:rPr lang="sl-SI" smtClean="0"/>
              <a:t>6.12.2020</a:t>
            </a:fld>
            <a:endParaRPr lang="sl-SI"/>
          </a:p>
        </p:txBody>
      </p:sp>
      <p:sp>
        <p:nvSpPr>
          <p:cNvPr id="5" name="Označba mesta noge 4">
            <a:extLst>
              <a:ext uri="{FF2B5EF4-FFF2-40B4-BE49-F238E27FC236}">
                <a16:creationId xmlns:a16="http://schemas.microsoft.com/office/drawing/2014/main" xmlns="" id="{B279EB3A-D9B6-44D6-B7C6-C44B1E968FA7}"/>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xmlns="" id="{74CD08D1-460B-4746-AABD-C8069882240D}"/>
              </a:ext>
            </a:extLst>
          </p:cNvPr>
          <p:cNvSpPr>
            <a:spLocks noGrp="1"/>
          </p:cNvSpPr>
          <p:nvPr>
            <p:ph type="sldNum" sz="quarter" idx="12"/>
          </p:nvPr>
        </p:nvSpPr>
        <p:spPr/>
        <p:txBody>
          <a:bodyPr/>
          <a:lstStyle/>
          <a:p>
            <a:fld id="{4FE693F0-A867-4C7B-8340-E3F3365D1BA0}" type="slidenum">
              <a:rPr lang="sl-SI" smtClean="0"/>
              <a:t>‹#›</a:t>
            </a:fld>
            <a:endParaRPr lang="sl-SI"/>
          </a:p>
        </p:txBody>
      </p:sp>
    </p:spTree>
    <p:extLst>
      <p:ext uri="{BB962C8B-B14F-4D97-AF65-F5344CB8AC3E}">
        <p14:creationId xmlns:p14="http://schemas.microsoft.com/office/powerpoint/2010/main" val="276284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xmlns="" id="{0D750FA2-C1CC-4DEF-AE88-5FEC7C2E907B}"/>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xmlns="" id="{8BE6EE8D-E563-4143-88BB-AA95ADDEE44B}"/>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xmlns="" id="{84FB010C-23A4-4606-9793-6627DBEF1198}"/>
              </a:ext>
            </a:extLst>
          </p:cNvPr>
          <p:cNvSpPr>
            <a:spLocks noGrp="1"/>
          </p:cNvSpPr>
          <p:nvPr>
            <p:ph type="dt" sz="half" idx="10"/>
          </p:nvPr>
        </p:nvSpPr>
        <p:spPr/>
        <p:txBody>
          <a:bodyPr/>
          <a:lstStyle/>
          <a:p>
            <a:fld id="{326ED2A1-7E5B-4C3E-AD86-D5AEF85BF6B0}" type="datetimeFigureOut">
              <a:rPr lang="sl-SI" smtClean="0"/>
              <a:t>6.12.2020</a:t>
            </a:fld>
            <a:endParaRPr lang="sl-SI"/>
          </a:p>
        </p:txBody>
      </p:sp>
      <p:sp>
        <p:nvSpPr>
          <p:cNvPr id="5" name="Označba mesta noge 4">
            <a:extLst>
              <a:ext uri="{FF2B5EF4-FFF2-40B4-BE49-F238E27FC236}">
                <a16:creationId xmlns:a16="http://schemas.microsoft.com/office/drawing/2014/main" xmlns="" id="{5BC16713-091B-45C9-8E91-E1BE979EDE0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xmlns="" id="{E405FFDD-6E2A-46FB-B979-04DF07D3615C}"/>
              </a:ext>
            </a:extLst>
          </p:cNvPr>
          <p:cNvSpPr>
            <a:spLocks noGrp="1"/>
          </p:cNvSpPr>
          <p:nvPr>
            <p:ph type="sldNum" sz="quarter" idx="12"/>
          </p:nvPr>
        </p:nvSpPr>
        <p:spPr/>
        <p:txBody>
          <a:bodyPr/>
          <a:lstStyle/>
          <a:p>
            <a:fld id="{4FE693F0-A867-4C7B-8340-E3F3365D1BA0}" type="slidenum">
              <a:rPr lang="sl-SI" smtClean="0"/>
              <a:t>‹#›</a:t>
            </a:fld>
            <a:endParaRPr lang="sl-SI"/>
          </a:p>
        </p:txBody>
      </p:sp>
    </p:spTree>
    <p:extLst>
      <p:ext uri="{BB962C8B-B14F-4D97-AF65-F5344CB8AC3E}">
        <p14:creationId xmlns:p14="http://schemas.microsoft.com/office/powerpoint/2010/main" val="3063286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620E0C0-9DFE-47EC-9A06-A84B3725F96A}"/>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xmlns="" id="{6E8DF75C-12BF-4CE3-9324-C22B51E8C6C6}"/>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xmlns="" id="{D9B32853-5935-4B13-A7A8-2794EC2C8B1C}"/>
              </a:ext>
            </a:extLst>
          </p:cNvPr>
          <p:cNvSpPr>
            <a:spLocks noGrp="1"/>
          </p:cNvSpPr>
          <p:nvPr>
            <p:ph type="dt" sz="half" idx="10"/>
          </p:nvPr>
        </p:nvSpPr>
        <p:spPr/>
        <p:txBody>
          <a:bodyPr/>
          <a:lstStyle/>
          <a:p>
            <a:fld id="{326ED2A1-7E5B-4C3E-AD86-D5AEF85BF6B0}" type="datetimeFigureOut">
              <a:rPr lang="sl-SI" smtClean="0"/>
              <a:t>6.12.2020</a:t>
            </a:fld>
            <a:endParaRPr lang="sl-SI"/>
          </a:p>
        </p:txBody>
      </p:sp>
      <p:sp>
        <p:nvSpPr>
          <p:cNvPr id="5" name="Označba mesta noge 4">
            <a:extLst>
              <a:ext uri="{FF2B5EF4-FFF2-40B4-BE49-F238E27FC236}">
                <a16:creationId xmlns:a16="http://schemas.microsoft.com/office/drawing/2014/main" xmlns="" id="{381CCDF9-94CD-4A90-B0C1-8E6FFBDDCA46}"/>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xmlns="" id="{B96A462C-F78C-4E28-9B1D-64AE920CF94A}"/>
              </a:ext>
            </a:extLst>
          </p:cNvPr>
          <p:cNvSpPr>
            <a:spLocks noGrp="1"/>
          </p:cNvSpPr>
          <p:nvPr>
            <p:ph type="sldNum" sz="quarter" idx="12"/>
          </p:nvPr>
        </p:nvSpPr>
        <p:spPr/>
        <p:txBody>
          <a:bodyPr/>
          <a:lstStyle/>
          <a:p>
            <a:fld id="{4FE693F0-A867-4C7B-8340-E3F3365D1BA0}" type="slidenum">
              <a:rPr lang="sl-SI" smtClean="0"/>
              <a:t>‹#›</a:t>
            </a:fld>
            <a:endParaRPr lang="sl-SI"/>
          </a:p>
        </p:txBody>
      </p:sp>
    </p:spTree>
    <p:extLst>
      <p:ext uri="{BB962C8B-B14F-4D97-AF65-F5344CB8AC3E}">
        <p14:creationId xmlns:p14="http://schemas.microsoft.com/office/powerpoint/2010/main" val="2883407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9D6F694A-EAC3-4C66-BA98-CDEB7FFBA959}"/>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xmlns="" id="{2F40849D-014A-435A-A910-AE690C3E6C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xmlns="" id="{FE4A51C3-6FED-4657-93B2-5FF7DC012F77}"/>
              </a:ext>
            </a:extLst>
          </p:cNvPr>
          <p:cNvSpPr>
            <a:spLocks noGrp="1"/>
          </p:cNvSpPr>
          <p:nvPr>
            <p:ph type="dt" sz="half" idx="10"/>
          </p:nvPr>
        </p:nvSpPr>
        <p:spPr/>
        <p:txBody>
          <a:bodyPr/>
          <a:lstStyle/>
          <a:p>
            <a:fld id="{326ED2A1-7E5B-4C3E-AD86-D5AEF85BF6B0}" type="datetimeFigureOut">
              <a:rPr lang="sl-SI" smtClean="0"/>
              <a:t>6.12.2020</a:t>
            </a:fld>
            <a:endParaRPr lang="sl-SI"/>
          </a:p>
        </p:txBody>
      </p:sp>
      <p:sp>
        <p:nvSpPr>
          <p:cNvPr id="5" name="Označba mesta noge 4">
            <a:extLst>
              <a:ext uri="{FF2B5EF4-FFF2-40B4-BE49-F238E27FC236}">
                <a16:creationId xmlns:a16="http://schemas.microsoft.com/office/drawing/2014/main" xmlns="" id="{20EA5398-D47A-4AA2-8DD3-B0D3370F38B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xmlns="" id="{4369CC73-6A06-4EA4-B85D-E4CB8F017144}"/>
              </a:ext>
            </a:extLst>
          </p:cNvPr>
          <p:cNvSpPr>
            <a:spLocks noGrp="1"/>
          </p:cNvSpPr>
          <p:nvPr>
            <p:ph type="sldNum" sz="quarter" idx="12"/>
          </p:nvPr>
        </p:nvSpPr>
        <p:spPr/>
        <p:txBody>
          <a:bodyPr/>
          <a:lstStyle/>
          <a:p>
            <a:fld id="{4FE693F0-A867-4C7B-8340-E3F3365D1BA0}" type="slidenum">
              <a:rPr lang="sl-SI" smtClean="0"/>
              <a:t>‹#›</a:t>
            </a:fld>
            <a:endParaRPr lang="sl-SI"/>
          </a:p>
        </p:txBody>
      </p:sp>
    </p:spTree>
    <p:extLst>
      <p:ext uri="{BB962C8B-B14F-4D97-AF65-F5344CB8AC3E}">
        <p14:creationId xmlns:p14="http://schemas.microsoft.com/office/powerpoint/2010/main" val="4218277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0C753B64-AC7C-4980-869A-E60589471D9A}"/>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xmlns="" id="{F3943AB3-6716-4006-9A74-23A9CD4D5C05}"/>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xmlns="" id="{9EA8991B-E23A-43B6-A655-170DA7B93423}"/>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xmlns="" id="{4E983399-C22D-4F82-AFC2-15C92E0A0A8A}"/>
              </a:ext>
            </a:extLst>
          </p:cNvPr>
          <p:cNvSpPr>
            <a:spLocks noGrp="1"/>
          </p:cNvSpPr>
          <p:nvPr>
            <p:ph type="dt" sz="half" idx="10"/>
          </p:nvPr>
        </p:nvSpPr>
        <p:spPr/>
        <p:txBody>
          <a:bodyPr/>
          <a:lstStyle/>
          <a:p>
            <a:fld id="{326ED2A1-7E5B-4C3E-AD86-D5AEF85BF6B0}" type="datetimeFigureOut">
              <a:rPr lang="sl-SI" smtClean="0"/>
              <a:t>6.12.2020</a:t>
            </a:fld>
            <a:endParaRPr lang="sl-SI"/>
          </a:p>
        </p:txBody>
      </p:sp>
      <p:sp>
        <p:nvSpPr>
          <p:cNvPr id="6" name="Označba mesta noge 5">
            <a:extLst>
              <a:ext uri="{FF2B5EF4-FFF2-40B4-BE49-F238E27FC236}">
                <a16:creationId xmlns:a16="http://schemas.microsoft.com/office/drawing/2014/main" xmlns="" id="{323CD32D-38D5-4BA5-B8D2-0DED317161C8}"/>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xmlns="" id="{2ADB9A10-1BED-449D-BF84-04CABD78D2BC}"/>
              </a:ext>
            </a:extLst>
          </p:cNvPr>
          <p:cNvSpPr>
            <a:spLocks noGrp="1"/>
          </p:cNvSpPr>
          <p:nvPr>
            <p:ph type="sldNum" sz="quarter" idx="12"/>
          </p:nvPr>
        </p:nvSpPr>
        <p:spPr/>
        <p:txBody>
          <a:bodyPr/>
          <a:lstStyle/>
          <a:p>
            <a:fld id="{4FE693F0-A867-4C7B-8340-E3F3365D1BA0}" type="slidenum">
              <a:rPr lang="sl-SI" smtClean="0"/>
              <a:t>‹#›</a:t>
            </a:fld>
            <a:endParaRPr lang="sl-SI"/>
          </a:p>
        </p:txBody>
      </p:sp>
    </p:spTree>
    <p:extLst>
      <p:ext uri="{BB962C8B-B14F-4D97-AF65-F5344CB8AC3E}">
        <p14:creationId xmlns:p14="http://schemas.microsoft.com/office/powerpoint/2010/main" val="593267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03283500-562D-4518-8102-A8E6B2D6E4B0}"/>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xmlns="" id="{FD3BB70C-6E30-426E-B881-F2D925D0F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xmlns="" id="{84591108-06F3-473D-BA38-B3FCED62CDE6}"/>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xmlns="" id="{646A3001-966F-41C6-97A5-4828AE0241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xmlns="" id="{AFB0FC1F-1A12-4CE4-869C-1163227BBBA0}"/>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xmlns="" id="{1BF8C1DA-AC75-4CC7-AD7F-D4F3316B3982}"/>
              </a:ext>
            </a:extLst>
          </p:cNvPr>
          <p:cNvSpPr>
            <a:spLocks noGrp="1"/>
          </p:cNvSpPr>
          <p:nvPr>
            <p:ph type="dt" sz="half" idx="10"/>
          </p:nvPr>
        </p:nvSpPr>
        <p:spPr/>
        <p:txBody>
          <a:bodyPr/>
          <a:lstStyle/>
          <a:p>
            <a:fld id="{326ED2A1-7E5B-4C3E-AD86-D5AEF85BF6B0}" type="datetimeFigureOut">
              <a:rPr lang="sl-SI" smtClean="0"/>
              <a:t>6.12.2020</a:t>
            </a:fld>
            <a:endParaRPr lang="sl-SI"/>
          </a:p>
        </p:txBody>
      </p:sp>
      <p:sp>
        <p:nvSpPr>
          <p:cNvPr id="8" name="Označba mesta noge 7">
            <a:extLst>
              <a:ext uri="{FF2B5EF4-FFF2-40B4-BE49-F238E27FC236}">
                <a16:creationId xmlns:a16="http://schemas.microsoft.com/office/drawing/2014/main" xmlns="" id="{B0E4D6D0-3DFB-4586-B608-F60CDD4ECEA0}"/>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xmlns="" id="{9809E8CA-4B6F-4E60-BC1B-8CF8C88A5B0D}"/>
              </a:ext>
            </a:extLst>
          </p:cNvPr>
          <p:cNvSpPr>
            <a:spLocks noGrp="1"/>
          </p:cNvSpPr>
          <p:nvPr>
            <p:ph type="sldNum" sz="quarter" idx="12"/>
          </p:nvPr>
        </p:nvSpPr>
        <p:spPr/>
        <p:txBody>
          <a:bodyPr/>
          <a:lstStyle/>
          <a:p>
            <a:fld id="{4FE693F0-A867-4C7B-8340-E3F3365D1BA0}" type="slidenum">
              <a:rPr lang="sl-SI" smtClean="0"/>
              <a:t>‹#›</a:t>
            </a:fld>
            <a:endParaRPr lang="sl-SI"/>
          </a:p>
        </p:txBody>
      </p:sp>
    </p:spTree>
    <p:extLst>
      <p:ext uri="{BB962C8B-B14F-4D97-AF65-F5344CB8AC3E}">
        <p14:creationId xmlns:p14="http://schemas.microsoft.com/office/powerpoint/2010/main" val="21762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F2402778-F7D4-4DAF-98D8-8B67D817933A}"/>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xmlns="" id="{3DCCFDAA-BB14-46DF-899C-AAA0DCBAB4F6}"/>
              </a:ext>
            </a:extLst>
          </p:cNvPr>
          <p:cNvSpPr>
            <a:spLocks noGrp="1"/>
          </p:cNvSpPr>
          <p:nvPr>
            <p:ph type="dt" sz="half" idx="10"/>
          </p:nvPr>
        </p:nvSpPr>
        <p:spPr/>
        <p:txBody>
          <a:bodyPr/>
          <a:lstStyle/>
          <a:p>
            <a:fld id="{326ED2A1-7E5B-4C3E-AD86-D5AEF85BF6B0}" type="datetimeFigureOut">
              <a:rPr lang="sl-SI" smtClean="0"/>
              <a:t>6.12.2020</a:t>
            </a:fld>
            <a:endParaRPr lang="sl-SI"/>
          </a:p>
        </p:txBody>
      </p:sp>
      <p:sp>
        <p:nvSpPr>
          <p:cNvPr id="4" name="Označba mesta noge 3">
            <a:extLst>
              <a:ext uri="{FF2B5EF4-FFF2-40B4-BE49-F238E27FC236}">
                <a16:creationId xmlns:a16="http://schemas.microsoft.com/office/drawing/2014/main" xmlns="" id="{C390C80C-7B4C-414D-A044-7E7B98471182}"/>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xmlns="" id="{B1613F33-14C5-4863-B7C4-021A22DF5004}"/>
              </a:ext>
            </a:extLst>
          </p:cNvPr>
          <p:cNvSpPr>
            <a:spLocks noGrp="1"/>
          </p:cNvSpPr>
          <p:nvPr>
            <p:ph type="sldNum" sz="quarter" idx="12"/>
          </p:nvPr>
        </p:nvSpPr>
        <p:spPr/>
        <p:txBody>
          <a:bodyPr/>
          <a:lstStyle/>
          <a:p>
            <a:fld id="{4FE693F0-A867-4C7B-8340-E3F3365D1BA0}" type="slidenum">
              <a:rPr lang="sl-SI" smtClean="0"/>
              <a:t>‹#›</a:t>
            </a:fld>
            <a:endParaRPr lang="sl-SI"/>
          </a:p>
        </p:txBody>
      </p:sp>
    </p:spTree>
    <p:extLst>
      <p:ext uri="{BB962C8B-B14F-4D97-AF65-F5344CB8AC3E}">
        <p14:creationId xmlns:p14="http://schemas.microsoft.com/office/powerpoint/2010/main" val="69665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xmlns="" id="{2B0908F4-BB63-43C1-98F3-6F72A96C3CA0}"/>
              </a:ext>
            </a:extLst>
          </p:cNvPr>
          <p:cNvSpPr>
            <a:spLocks noGrp="1"/>
          </p:cNvSpPr>
          <p:nvPr>
            <p:ph type="dt" sz="half" idx="10"/>
          </p:nvPr>
        </p:nvSpPr>
        <p:spPr/>
        <p:txBody>
          <a:bodyPr/>
          <a:lstStyle/>
          <a:p>
            <a:fld id="{326ED2A1-7E5B-4C3E-AD86-D5AEF85BF6B0}" type="datetimeFigureOut">
              <a:rPr lang="sl-SI" smtClean="0"/>
              <a:t>6.12.2020</a:t>
            </a:fld>
            <a:endParaRPr lang="sl-SI"/>
          </a:p>
        </p:txBody>
      </p:sp>
      <p:sp>
        <p:nvSpPr>
          <p:cNvPr id="3" name="Označba mesta noge 2">
            <a:extLst>
              <a:ext uri="{FF2B5EF4-FFF2-40B4-BE49-F238E27FC236}">
                <a16:creationId xmlns:a16="http://schemas.microsoft.com/office/drawing/2014/main" xmlns="" id="{4E917117-1F0E-4F4B-88BE-BDE2FCAFDFD2}"/>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xmlns="" id="{A87C2356-8155-4309-B80B-C456E5AD9BFE}"/>
              </a:ext>
            </a:extLst>
          </p:cNvPr>
          <p:cNvSpPr>
            <a:spLocks noGrp="1"/>
          </p:cNvSpPr>
          <p:nvPr>
            <p:ph type="sldNum" sz="quarter" idx="12"/>
          </p:nvPr>
        </p:nvSpPr>
        <p:spPr/>
        <p:txBody>
          <a:bodyPr/>
          <a:lstStyle/>
          <a:p>
            <a:fld id="{4FE693F0-A867-4C7B-8340-E3F3365D1BA0}" type="slidenum">
              <a:rPr lang="sl-SI" smtClean="0"/>
              <a:t>‹#›</a:t>
            </a:fld>
            <a:endParaRPr lang="sl-SI"/>
          </a:p>
        </p:txBody>
      </p:sp>
    </p:spTree>
    <p:extLst>
      <p:ext uri="{BB962C8B-B14F-4D97-AF65-F5344CB8AC3E}">
        <p14:creationId xmlns:p14="http://schemas.microsoft.com/office/powerpoint/2010/main" val="388663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1271506D-C68F-4E31-89DF-4245E6C47A13}"/>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xmlns="" id="{043F07FD-FE47-4A72-BF6C-A9EC012DFC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xmlns="" id="{056B522E-FFD9-4EA6-A08D-236DC6DDF9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xmlns="" id="{BE2038B0-86C9-4415-A4E7-7719B76650D0}"/>
              </a:ext>
            </a:extLst>
          </p:cNvPr>
          <p:cNvSpPr>
            <a:spLocks noGrp="1"/>
          </p:cNvSpPr>
          <p:nvPr>
            <p:ph type="dt" sz="half" idx="10"/>
          </p:nvPr>
        </p:nvSpPr>
        <p:spPr/>
        <p:txBody>
          <a:bodyPr/>
          <a:lstStyle/>
          <a:p>
            <a:fld id="{326ED2A1-7E5B-4C3E-AD86-D5AEF85BF6B0}" type="datetimeFigureOut">
              <a:rPr lang="sl-SI" smtClean="0"/>
              <a:t>6.12.2020</a:t>
            </a:fld>
            <a:endParaRPr lang="sl-SI"/>
          </a:p>
        </p:txBody>
      </p:sp>
      <p:sp>
        <p:nvSpPr>
          <p:cNvPr id="6" name="Označba mesta noge 5">
            <a:extLst>
              <a:ext uri="{FF2B5EF4-FFF2-40B4-BE49-F238E27FC236}">
                <a16:creationId xmlns:a16="http://schemas.microsoft.com/office/drawing/2014/main" xmlns="" id="{4524CB86-5E95-4041-A11C-6072470E08EA}"/>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xmlns="" id="{6DF66123-7D53-4EDD-B2ED-C94EF49DC2D6}"/>
              </a:ext>
            </a:extLst>
          </p:cNvPr>
          <p:cNvSpPr>
            <a:spLocks noGrp="1"/>
          </p:cNvSpPr>
          <p:nvPr>
            <p:ph type="sldNum" sz="quarter" idx="12"/>
          </p:nvPr>
        </p:nvSpPr>
        <p:spPr/>
        <p:txBody>
          <a:bodyPr/>
          <a:lstStyle/>
          <a:p>
            <a:fld id="{4FE693F0-A867-4C7B-8340-E3F3365D1BA0}" type="slidenum">
              <a:rPr lang="sl-SI" smtClean="0"/>
              <a:t>‹#›</a:t>
            </a:fld>
            <a:endParaRPr lang="sl-SI"/>
          </a:p>
        </p:txBody>
      </p:sp>
    </p:spTree>
    <p:extLst>
      <p:ext uri="{BB962C8B-B14F-4D97-AF65-F5344CB8AC3E}">
        <p14:creationId xmlns:p14="http://schemas.microsoft.com/office/powerpoint/2010/main" val="331735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FF169B74-A4EF-4FF4-89F0-C03AE2B303AF}"/>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xmlns="" id="{136216C0-3C2F-4FAD-B040-1A952C1FBE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xmlns="" id="{61A5EDB6-E0C2-4E71-8560-0BF55231C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xmlns="" id="{044B0831-0EC7-4170-81CC-AEC44FE8672F}"/>
              </a:ext>
            </a:extLst>
          </p:cNvPr>
          <p:cNvSpPr>
            <a:spLocks noGrp="1"/>
          </p:cNvSpPr>
          <p:nvPr>
            <p:ph type="dt" sz="half" idx="10"/>
          </p:nvPr>
        </p:nvSpPr>
        <p:spPr/>
        <p:txBody>
          <a:bodyPr/>
          <a:lstStyle/>
          <a:p>
            <a:fld id="{326ED2A1-7E5B-4C3E-AD86-D5AEF85BF6B0}" type="datetimeFigureOut">
              <a:rPr lang="sl-SI" smtClean="0"/>
              <a:t>6.12.2020</a:t>
            </a:fld>
            <a:endParaRPr lang="sl-SI"/>
          </a:p>
        </p:txBody>
      </p:sp>
      <p:sp>
        <p:nvSpPr>
          <p:cNvPr id="6" name="Označba mesta noge 5">
            <a:extLst>
              <a:ext uri="{FF2B5EF4-FFF2-40B4-BE49-F238E27FC236}">
                <a16:creationId xmlns:a16="http://schemas.microsoft.com/office/drawing/2014/main" xmlns="" id="{0A37D005-9DBE-4833-AEE8-7F57EC9B9F84}"/>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xmlns="" id="{295F5DC2-19F6-4219-A389-89E5212C60A1}"/>
              </a:ext>
            </a:extLst>
          </p:cNvPr>
          <p:cNvSpPr>
            <a:spLocks noGrp="1"/>
          </p:cNvSpPr>
          <p:nvPr>
            <p:ph type="sldNum" sz="quarter" idx="12"/>
          </p:nvPr>
        </p:nvSpPr>
        <p:spPr/>
        <p:txBody>
          <a:bodyPr/>
          <a:lstStyle/>
          <a:p>
            <a:fld id="{4FE693F0-A867-4C7B-8340-E3F3365D1BA0}" type="slidenum">
              <a:rPr lang="sl-SI" smtClean="0"/>
              <a:t>‹#›</a:t>
            </a:fld>
            <a:endParaRPr lang="sl-SI"/>
          </a:p>
        </p:txBody>
      </p:sp>
    </p:spTree>
    <p:extLst>
      <p:ext uri="{BB962C8B-B14F-4D97-AF65-F5344CB8AC3E}">
        <p14:creationId xmlns:p14="http://schemas.microsoft.com/office/powerpoint/2010/main" val="389581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xmlns="" id="{04074D81-970B-4068-9938-CA29C8AA3F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xmlns="" id="{7569DA8F-0C63-4E2B-BE86-4496048224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xmlns="" id="{C6180BD3-A9E8-47E8-98E0-D887B2543A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ED2A1-7E5B-4C3E-AD86-D5AEF85BF6B0}" type="datetimeFigureOut">
              <a:rPr lang="sl-SI" smtClean="0"/>
              <a:t>6.12.2020</a:t>
            </a:fld>
            <a:endParaRPr lang="sl-SI"/>
          </a:p>
        </p:txBody>
      </p:sp>
      <p:sp>
        <p:nvSpPr>
          <p:cNvPr id="5" name="Označba mesta noge 4">
            <a:extLst>
              <a:ext uri="{FF2B5EF4-FFF2-40B4-BE49-F238E27FC236}">
                <a16:creationId xmlns:a16="http://schemas.microsoft.com/office/drawing/2014/main" xmlns="" id="{EEAC6A82-C460-4F8D-B046-5F8D248D3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xmlns="" id="{18D98E20-068C-4435-AABE-61812D4CBA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693F0-A867-4C7B-8340-E3F3365D1BA0}" type="slidenum">
              <a:rPr lang="sl-SI" smtClean="0"/>
              <a:t>‹#›</a:t>
            </a:fld>
            <a:endParaRPr lang="sl-SI"/>
          </a:p>
        </p:txBody>
      </p:sp>
    </p:spTree>
    <p:extLst>
      <p:ext uri="{BB962C8B-B14F-4D97-AF65-F5344CB8AC3E}">
        <p14:creationId xmlns:p14="http://schemas.microsoft.com/office/powerpoint/2010/main" val="1524137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7CEA60EC-0BEB-4991-B894-B1BC6B2CCA95}"/>
              </a:ext>
            </a:extLst>
          </p:cNvPr>
          <p:cNvSpPr>
            <a:spLocks noGrp="1"/>
          </p:cNvSpPr>
          <p:nvPr>
            <p:ph type="ctrTitle"/>
          </p:nvPr>
        </p:nvSpPr>
        <p:spPr/>
        <p:txBody>
          <a:bodyPr/>
          <a:lstStyle/>
          <a:p>
            <a:r>
              <a:rPr lang="sl-SI" dirty="0" smtClean="0"/>
              <a:t>O MIŠKU, KI NI IMEL SANI</a:t>
            </a:r>
            <a:endParaRPr lang="sl-SI" dirty="0"/>
          </a:p>
        </p:txBody>
      </p:sp>
      <p:sp>
        <p:nvSpPr>
          <p:cNvPr id="3" name="Podnaslov 2">
            <a:extLst>
              <a:ext uri="{FF2B5EF4-FFF2-40B4-BE49-F238E27FC236}">
                <a16:creationId xmlns:a16="http://schemas.microsoft.com/office/drawing/2014/main" xmlns="" id="{15ADEF52-630E-4BBE-9920-15AF056EB6B2}"/>
              </a:ext>
            </a:extLst>
          </p:cNvPr>
          <p:cNvSpPr>
            <a:spLocks noGrp="1"/>
          </p:cNvSpPr>
          <p:nvPr>
            <p:ph type="subTitle" idx="1"/>
          </p:nvPr>
        </p:nvSpPr>
        <p:spPr/>
        <p:txBody>
          <a:bodyPr/>
          <a:lstStyle/>
          <a:p>
            <a:r>
              <a:rPr lang="sl-SI" dirty="0" smtClean="0"/>
              <a:t>USTVARJALNIK NAŠA MALA KNJIŽNICA</a:t>
            </a:r>
            <a:endParaRPr lang="sl-SI" dirty="0"/>
          </a:p>
        </p:txBody>
      </p:sp>
      <p:pic>
        <p:nvPicPr>
          <p:cNvPr id="4" name="Zvo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244312468"/>
      </p:ext>
    </p:extLst>
  </p:cSld>
  <p:clrMapOvr>
    <a:masterClrMapping/>
  </p:clrMapOvr>
  <mc:AlternateContent xmlns:mc="http://schemas.openxmlformats.org/markup-compatibility/2006" xmlns:p14="http://schemas.microsoft.com/office/powerpoint/2010/main">
    <mc:Choice Requires="p14">
      <p:transition spd="slow" p14:dur="2000" advTm="8301"/>
    </mc:Choice>
    <mc:Fallback xmlns="">
      <p:transition spd="slow" advTm="83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903842" y="417443"/>
            <a:ext cx="5449957" cy="4512366"/>
          </a:xfrm>
        </p:spPr>
        <p:txBody>
          <a:bodyPr/>
          <a:lstStyle/>
          <a:p>
            <a:r>
              <a:rPr lang="sl-SI" dirty="0" smtClean="0"/>
              <a:t>PISATELJICA IN ILUSTRATORKA TE KNJIGE ŽIVITA V ESTONIJI.</a:t>
            </a:r>
            <a:br>
              <a:rPr lang="sl-SI" dirty="0" smtClean="0"/>
            </a:br>
            <a:r>
              <a:rPr lang="sl-SI" dirty="0" smtClean="0"/>
              <a:t>POBARVAJ ESTONSKO ZASTAVO.</a:t>
            </a:r>
            <a:endParaRPr lang="sl-SI" dirty="0"/>
          </a:p>
        </p:txBody>
      </p:sp>
      <p:pic>
        <p:nvPicPr>
          <p:cNvPr id="4" name="Označba mesta vsebine 3">
            <a:extLst>
              <a:ext uri="{FF2B5EF4-FFF2-40B4-BE49-F238E27FC236}">
                <a16:creationId xmlns:a16="http://schemas.microsoft.com/office/drawing/2014/main" xmlns="" id="{A3288DE9-6658-447F-853D-46ADBD713976}"/>
              </a:ext>
            </a:extLst>
          </p:cNvPr>
          <p:cNvPicPr>
            <a:picLocks noGrp="1" noChangeAspect="1"/>
          </p:cNvPicPr>
          <p:nvPr>
            <p:ph idx="1"/>
          </p:nvPr>
        </p:nvPicPr>
        <p:blipFill>
          <a:blip r:embed="rId4"/>
          <a:stretch>
            <a:fillRect/>
          </a:stretch>
        </p:blipFill>
        <p:spPr>
          <a:xfrm>
            <a:off x="0" y="0"/>
            <a:ext cx="5168348" cy="6858000"/>
          </a:xfrm>
          <a:prstGeom prst="rect">
            <a:avLst/>
          </a:prstGeom>
        </p:spPr>
      </p:pic>
      <p:sp>
        <p:nvSpPr>
          <p:cNvPr id="6" name="AutoShape 2" descr="Estonija - Zastave držav sveta | Nacionalna zastava"/>
          <p:cNvSpPr>
            <a:spLocks noChangeAspect="1" noChangeArrowheads="1"/>
          </p:cNvSpPr>
          <p:nvPr/>
        </p:nvSpPr>
        <p:spPr bwMode="auto">
          <a:xfrm>
            <a:off x="155575" y="-822325"/>
            <a:ext cx="26860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7" name="AutoShape 4" descr="Estonija - Zastave držav sveta | Nacionalna zastava"/>
          <p:cNvSpPr>
            <a:spLocks noChangeAspect="1" noChangeArrowheads="1"/>
          </p:cNvSpPr>
          <p:nvPr/>
        </p:nvSpPr>
        <p:spPr bwMode="auto">
          <a:xfrm>
            <a:off x="307975" y="-669925"/>
            <a:ext cx="26860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sp>
        <p:nvSpPr>
          <p:cNvPr id="8" name="AutoShape 6" descr="Estonija - Zastave držav sveta | Nacionalna zastava"/>
          <p:cNvSpPr>
            <a:spLocks noChangeAspect="1" noChangeArrowheads="1"/>
          </p:cNvSpPr>
          <p:nvPr/>
        </p:nvSpPr>
        <p:spPr bwMode="auto">
          <a:xfrm>
            <a:off x="460375" y="-517525"/>
            <a:ext cx="268605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3" name="Zvok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506505832"/>
      </p:ext>
    </p:extLst>
  </p:cSld>
  <p:clrMapOvr>
    <a:masterClrMapping/>
  </p:clrMapOvr>
  <mc:AlternateContent xmlns:mc="http://schemas.openxmlformats.org/markup-compatibility/2006" xmlns:p14="http://schemas.microsoft.com/office/powerpoint/2010/main">
    <mc:Choice Requires="p14">
      <p:transition spd="slow" p14:dur="2000" advTm="47880"/>
    </mc:Choice>
    <mc:Fallback xmlns="">
      <p:transition spd="slow" advTm="478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D9D36D6-2AC5-46A1-A849-4C82D5264A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xmlns="" id="{6485EC82-7BE3-4F2F-A5B0-F1D87075B512}"/>
              </a:ext>
            </a:extLst>
          </p:cNvPr>
          <p:cNvSpPr>
            <a:spLocks noGrp="1"/>
          </p:cNvSpPr>
          <p:nvPr>
            <p:ph type="title"/>
          </p:nvPr>
        </p:nvSpPr>
        <p:spPr>
          <a:xfrm>
            <a:off x="5354955" y="552182"/>
            <a:ext cx="5998840" cy="4899384"/>
          </a:xfrm>
          <a:noFill/>
        </p:spPr>
        <p:txBody>
          <a:bodyPr vert="horz" lIns="91440" tIns="45720" rIns="91440" bIns="45720" rtlCol="0" anchor="b">
            <a:normAutofit/>
          </a:bodyPr>
          <a:lstStyle/>
          <a:p>
            <a:r>
              <a:rPr lang="sl-SI" sz="2800" dirty="0" smtClean="0"/>
              <a:t>OGLEJ SI ILUSTRACIJE V SLIKANICI. POSLUŠAJ ZGODBO.OB ILUSTRACIJAH SI LAHKO IZMISLIŠ SVOJO ZGODBO.PO BRANJU SI NATANČNO OGLEJ SPODNJE SNEŽINKE. SAMO DVE STA ENAKI. OBKROŽI JU. ALI VEŠ, DA JE NAJVIŠJI VRH NA SVETU MOUNT EVEREST V HIMALAJI? VISOK JE 8848 METROV. KATERI PA JE NAJVIŠJI VRH V SLOVENIJI? KAKO VISOK JE? NARIŠI GA ZRAVEN MOUNT EVERESTA. KAKŠNA JE RAZLIKA?</a:t>
            </a:r>
            <a:endParaRPr lang="en-US" sz="2800" dirty="0"/>
          </a:p>
        </p:txBody>
      </p:sp>
      <p:pic>
        <p:nvPicPr>
          <p:cNvPr id="4" name="Označba mesta vsebine 3">
            <a:extLst>
              <a:ext uri="{FF2B5EF4-FFF2-40B4-BE49-F238E27FC236}">
                <a16:creationId xmlns:a16="http://schemas.microsoft.com/office/drawing/2014/main" xmlns="" id="{53525FC0-D682-4400-B98E-81A8A5752085}"/>
              </a:ext>
            </a:extLst>
          </p:cNvPr>
          <p:cNvPicPr>
            <a:picLocks noGrp="1" noChangeAspect="1"/>
          </p:cNvPicPr>
          <p:nvPr>
            <p:ph idx="1"/>
          </p:nvPr>
        </p:nvPicPr>
        <p:blipFill rotWithShape="1">
          <a:blip r:embed="rId4"/>
          <a:srcRect t="4540" r="-2" b="-2"/>
          <a:stretch/>
        </p:blipFill>
        <p:spPr>
          <a:xfrm>
            <a:off x="20" y="10"/>
            <a:ext cx="4992985" cy="6857990"/>
          </a:xfrm>
          <a:prstGeom prst="rect">
            <a:avLst/>
          </a:prstGeom>
        </p:spPr>
      </p:pic>
      <p:pic>
        <p:nvPicPr>
          <p:cNvPr id="3" name="Zvok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137059444"/>
      </p:ext>
    </p:extLst>
  </p:cSld>
  <p:clrMapOvr>
    <a:masterClrMapping/>
  </p:clrMapOvr>
  <mc:AlternateContent xmlns:mc="http://schemas.openxmlformats.org/markup-compatibility/2006" xmlns:p14="http://schemas.microsoft.com/office/powerpoint/2010/main">
    <mc:Choice Requires="p14">
      <p:transition spd="slow" p14:dur="2000" advTm="38408"/>
    </mc:Choice>
    <mc:Fallback xmlns="">
      <p:transition spd="slow" advTm="384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D9D36D6-2AC5-46A1-A849-4C82D5264A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xmlns="" id="{EC449CF7-078B-4ED3-8B52-B75256DFE717}"/>
              </a:ext>
            </a:extLst>
          </p:cNvPr>
          <p:cNvSpPr>
            <a:spLocks noGrp="1"/>
          </p:cNvSpPr>
          <p:nvPr>
            <p:ph type="title"/>
          </p:nvPr>
        </p:nvSpPr>
        <p:spPr>
          <a:xfrm>
            <a:off x="5354955" y="552182"/>
            <a:ext cx="5998840" cy="5038721"/>
          </a:xfrm>
          <a:noFill/>
        </p:spPr>
        <p:txBody>
          <a:bodyPr vert="horz" lIns="91440" tIns="45720" rIns="91440" bIns="45720" rtlCol="0" anchor="b">
            <a:noAutofit/>
          </a:bodyPr>
          <a:lstStyle/>
          <a:p>
            <a:r>
              <a:rPr lang="sl-SI" sz="2800" dirty="0" smtClean="0"/>
              <a:t>MIŠEK ŽELI PRITI DO ŽELVAKA. POMAGAJ MU. O ČEM JE SANJAL MIŠEK? KAKŠNA PA JE BILA ŽELJA STAREGA ŽELVAKA? KAKO STA SKUPAJ URESNIČILA SVOJE SANJE? BI LAHKO TUDI TI S POMOČJO SVOJEGA PRIJATELJA ALI PRIJATELJICE IZPOLNIL KAKŠNE SVOJE IN NJEGOVE/NJENE SANJE?</a:t>
            </a:r>
            <a:br>
              <a:rPr lang="sl-SI" sz="2800" dirty="0" smtClean="0"/>
            </a:br>
            <a:r>
              <a:rPr lang="sl-SI" sz="2800" dirty="0"/>
              <a:t/>
            </a:r>
            <a:br>
              <a:rPr lang="sl-SI" sz="2800" dirty="0"/>
            </a:br>
            <a:r>
              <a:rPr lang="sl-SI" sz="2800" dirty="0" smtClean="0"/>
              <a:t>MED SANKANJEM JE MIŠEK IZGUBIL ROKAVICO. POMAGAJ MU NAJTI PRAVI PAR ROKAVIČK.</a:t>
            </a:r>
            <a:endParaRPr lang="en-US" sz="2800" dirty="0"/>
          </a:p>
        </p:txBody>
      </p:sp>
      <p:pic>
        <p:nvPicPr>
          <p:cNvPr id="4" name="Označba mesta vsebine 3">
            <a:extLst>
              <a:ext uri="{FF2B5EF4-FFF2-40B4-BE49-F238E27FC236}">
                <a16:creationId xmlns:a16="http://schemas.microsoft.com/office/drawing/2014/main" xmlns="" id="{FB8CEFB0-6FD5-4B14-B360-5A8F199105FF}"/>
              </a:ext>
            </a:extLst>
          </p:cNvPr>
          <p:cNvPicPr>
            <a:picLocks noGrp="1" noChangeAspect="1"/>
          </p:cNvPicPr>
          <p:nvPr>
            <p:ph idx="1"/>
          </p:nvPr>
        </p:nvPicPr>
        <p:blipFill rotWithShape="1">
          <a:blip r:embed="rId4"/>
          <a:srcRect t="4197"/>
          <a:stretch/>
        </p:blipFill>
        <p:spPr>
          <a:xfrm>
            <a:off x="20" y="10"/>
            <a:ext cx="4992985" cy="6857990"/>
          </a:xfrm>
          <a:prstGeom prst="rect">
            <a:avLst/>
          </a:prstGeom>
        </p:spPr>
      </p:pic>
      <p:pic>
        <p:nvPicPr>
          <p:cNvPr id="3" name="Zvok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335065396"/>
      </p:ext>
    </p:extLst>
  </p:cSld>
  <p:clrMapOvr>
    <a:masterClrMapping/>
  </p:clrMapOvr>
  <mc:AlternateContent xmlns:mc="http://schemas.openxmlformats.org/markup-compatibility/2006" xmlns:p14="http://schemas.microsoft.com/office/powerpoint/2010/main">
    <mc:Choice Requires="p14">
      <p:transition spd="slow" p14:dur="2000" advTm="33480"/>
    </mc:Choice>
    <mc:Fallback xmlns="">
      <p:transition spd="slow" advTm="334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D9D36D6-2AC5-46A1-A849-4C82D5264A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xmlns="" id="{59A7BB5D-C81D-4C97-8E05-0C524DD45636}"/>
              </a:ext>
            </a:extLst>
          </p:cNvPr>
          <p:cNvSpPr>
            <a:spLocks noGrp="1"/>
          </p:cNvSpPr>
          <p:nvPr>
            <p:ph type="title"/>
          </p:nvPr>
        </p:nvSpPr>
        <p:spPr>
          <a:xfrm>
            <a:off x="5354955" y="552182"/>
            <a:ext cx="5998840" cy="5326104"/>
          </a:xfrm>
          <a:noFill/>
        </p:spPr>
        <p:txBody>
          <a:bodyPr vert="horz" lIns="91440" tIns="45720" rIns="91440" bIns="45720" rtlCol="0" anchor="b">
            <a:noAutofit/>
          </a:bodyPr>
          <a:lstStyle/>
          <a:p>
            <a:r>
              <a:rPr lang="sl-SI" sz="2800" dirty="0" smtClean="0"/>
              <a:t>DOBRO SI OGLEJ SLIKO. MIŠEK IN ŽELVAK, LISICA IN ZAJKLJA SE SANKAJO. VSAKEGA OD NJIH NA POTI ČAKAJO OVIRE. NA LEVI PREVERI, KOLIKO ČASA JIM BO VZELA VSAKA PREPREKA. KDO JE ZMAGAL?</a:t>
            </a:r>
            <a:br>
              <a:rPr lang="sl-SI" sz="2800" dirty="0" smtClean="0"/>
            </a:br>
            <a:r>
              <a:rPr lang="sl-SI" sz="2800" dirty="0" smtClean="0"/>
              <a:t>LAHKO SE TUDI UDELEŽIŠ  NAGRADNE NALOGE. IZ KOLAŽ PAPIRJA ALI SLIK IZ ČASOPISOV IZREŽI KVADRATKE. NA VELIK BEL LIST PAPIRJA NARIŠI ŽELVAKA, NATO PA NJEGOV OKLEP OKRASI Z IZREZANIMI KVADRATKI.NAJIZVIRNEJŠI IZDELKI BODO NAGRAJENI.</a:t>
            </a:r>
            <a:endParaRPr lang="en-US" sz="2800" dirty="0"/>
          </a:p>
        </p:txBody>
      </p:sp>
      <p:pic>
        <p:nvPicPr>
          <p:cNvPr id="4" name="Označba mesta vsebine 3">
            <a:extLst>
              <a:ext uri="{FF2B5EF4-FFF2-40B4-BE49-F238E27FC236}">
                <a16:creationId xmlns:a16="http://schemas.microsoft.com/office/drawing/2014/main" xmlns="" id="{C972C26D-6965-4805-9DE8-13AF158E938B}"/>
              </a:ext>
            </a:extLst>
          </p:cNvPr>
          <p:cNvPicPr>
            <a:picLocks noGrp="1" noChangeAspect="1"/>
          </p:cNvPicPr>
          <p:nvPr>
            <p:ph idx="1"/>
          </p:nvPr>
        </p:nvPicPr>
        <p:blipFill rotWithShape="1">
          <a:blip r:embed="rId4"/>
          <a:srcRect t="3853" r="-1" b="-1"/>
          <a:stretch/>
        </p:blipFill>
        <p:spPr>
          <a:xfrm>
            <a:off x="20" y="10"/>
            <a:ext cx="4992985" cy="6857990"/>
          </a:xfrm>
          <a:prstGeom prst="rect">
            <a:avLst/>
          </a:prstGeom>
        </p:spPr>
      </p:pic>
      <p:pic>
        <p:nvPicPr>
          <p:cNvPr id="3" name="Zvok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242499114"/>
      </p:ext>
    </p:extLst>
  </p:cSld>
  <p:clrMapOvr>
    <a:masterClrMapping/>
  </p:clrMapOvr>
  <mc:AlternateContent xmlns:mc="http://schemas.openxmlformats.org/markup-compatibility/2006" xmlns:p14="http://schemas.microsoft.com/office/powerpoint/2010/main">
    <mc:Choice Requires="p14">
      <p:transition spd="slow" p14:dur="2000" advTm="36808"/>
    </mc:Choice>
    <mc:Fallback xmlns="">
      <p:transition spd="slow" advTm="368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176</Words>
  <Application>Microsoft Office PowerPoint</Application>
  <PresentationFormat>Širokozaslonsko</PresentationFormat>
  <Paragraphs>6</Paragraphs>
  <Slides>5</Slides>
  <Notes>0</Notes>
  <HiddenSlides>0</HiddenSlides>
  <MMClips>5</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5</vt:i4>
      </vt:variant>
    </vt:vector>
  </HeadingPairs>
  <TitlesOfParts>
    <vt:vector size="9" baseType="lpstr">
      <vt:lpstr>Arial</vt:lpstr>
      <vt:lpstr>Calibri</vt:lpstr>
      <vt:lpstr>Calibri Light</vt:lpstr>
      <vt:lpstr>Officeova tema</vt:lpstr>
      <vt:lpstr>O MIŠKU, KI NI IMEL SANI</vt:lpstr>
      <vt:lpstr>PISATELJICA IN ILUSTRATORKA TE KNJIGE ŽIVITA V ESTONIJI. POBARVAJ ESTONSKO ZASTAVO.</vt:lpstr>
      <vt:lpstr>OGLEJ SI ILUSTRACIJE V SLIKANICI. POSLUŠAJ ZGODBO.OB ILUSTRACIJAH SI LAHKO IZMISLIŠ SVOJO ZGODBO.PO BRANJU SI NATANČNO OGLEJ SPODNJE SNEŽINKE. SAMO DVE STA ENAKI. OBKROŽI JU. ALI VEŠ, DA JE NAJVIŠJI VRH NA SVETU MOUNT EVEREST V HIMALAJI? VISOK JE 8848 METROV. KATERI PA JE NAJVIŠJI VRH V SLOVENIJI? KAKO VISOK JE? NARIŠI GA ZRAVEN MOUNT EVERESTA. KAKŠNA JE RAZLIKA?</vt:lpstr>
      <vt:lpstr>MIŠEK ŽELI PRITI DO ŽELVAKA. POMAGAJ MU. O ČEM JE SANJAL MIŠEK? KAKŠNA PA JE BILA ŽELJA STAREGA ŽELVAKA? KAKO STA SKUPAJ URESNIČILA SVOJE SANJE? BI LAHKO TUDI TI S POMOČJO SVOJEGA PRIJATELJA ALI PRIJATELJICE IZPOLNIL KAKŠNE SVOJE IN NJEGOVE/NJENE SANJE?  MED SANKANJEM JE MIŠEK IZGUBIL ROKAVICO. POMAGAJ MU NAJTI PRAVI PAR ROKAVIČK.</vt:lpstr>
      <vt:lpstr>DOBRO SI OGLEJ SLIKO. MIŠEK IN ŽELVAK, LISICA IN ZAJKLJA SE SANKAJO. VSAKEGA OD NJIH NA POTI ČAKAJO OVIRE. NA LEVI PREVERI, KOLIKO ČASA JIM BO VZELA VSAKA PREPREKA. KDO JE ZMAGAL? LAHKO SE TUDI UDELEŽIŠ  NAGRADNE NALOGE. IZ KOLAŽ PAPIRJA ALI SLIK IZ ČASOPISOV IZREŽI KVADRATKE. NA VELIK BEL LIST PAPIRJA NARIŠI ŽELVAKA, NATO PA NJEGOV OKLEP OKRASI Z IZREZANIMI KVADRATKI.NAJIZVIRNEJŠI IZDELKI BODO NAGRAJENI.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Nina V.P.</dc:creator>
  <cp:lastModifiedBy>barbara</cp:lastModifiedBy>
  <cp:revision>7</cp:revision>
  <dcterms:created xsi:type="dcterms:W3CDTF">2020-12-02T10:54:21Z</dcterms:created>
  <dcterms:modified xsi:type="dcterms:W3CDTF">2020-12-06T10:22:53Z</dcterms:modified>
</cp:coreProperties>
</file>