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7" r:id="rId3"/>
    <p:sldId id="310" r:id="rId4"/>
    <p:sldId id="271" r:id="rId5"/>
    <p:sldId id="323" r:id="rId6"/>
    <p:sldId id="261" r:id="rId7"/>
    <p:sldId id="324" r:id="rId8"/>
    <p:sldId id="306" r:id="rId9"/>
    <p:sldId id="308" r:id="rId10"/>
  </p:sldIdLst>
  <p:sldSz cx="9144000" cy="6858000" type="screen4x3"/>
  <p:notesSz cx="6724650" cy="97742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5208" autoAdjust="0"/>
  </p:normalViewPr>
  <p:slideViewPr>
    <p:cSldViewPr>
      <p:cViewPr varScale="1">
        <p:scale>
          <a:sx n="81" d="100"/>
          <a:sy n="81" d="100"/>
        </p:scale>
        <p:origin x="15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930B-D9F3-4CB9-BEDC-71D8FCC5E218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5D285-1E4D-45BB-9831-5CA17A926E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4993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3244F-B615-4D9E-A474-FC0E09339AF4}" type="datetimeFigureOut">
              <a:rPr lang="sl-SI" smtClean="0"/>
              <a:t>20. 01. 2022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22375"/>
            <a:ext cx="439737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19F4-8420-4B8E-83AF-B2EE35F16FC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167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7A852-5875-4987-9BE2-14336525CCC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184-80ED-4EEE-94E2-90517B34E3EE}" type="datetimeFigureOut">
              <a:rPr lang="sl-SI" smtClean="0"/>
              <a:pPr/>
              <a:t>20. 01. 2022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BC820-4BF6-47ED-BB07-2F284CA0C11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b="1" i="1">
                <a:solidFill>
                  <a:srgbClr val="996633"/>
                </a:solidFill>
              </a:rPr>
              <a:t>GEOGRAFSKA LEGA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716338"/>
            <a:ext cx="4038600" cy="24098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l-SI" sz="2800"/>
          </a:p>
          <a:p>
            <a:pPr eaLnBrk="1" hangingPunct="1">
              <a:buFontTx/>
              <a:buNone/>
            </a:pPr>
            <a:endParaRPr lang="sl-SI" sz="2800"/>
          </a:p>
          <a:p>
            <a:pPr eaLnBrk="1" hangingPunct="1"/>
            <a:endParaRPr lang="sl-SI" sz="2800"/>
          </a:p>
        </p:txBody>
      </p:sp>
      <p:pic>
        <p:nvPicPr>
          <p:cNvPr id="6" name="Picture 4" descr="austra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852738"/>
            <a:ext cx="336073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4213" y="1412875"/>
            <a:ext cx="7775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l-SI" sz="2400"/>
              <a:t> Na južni polobli</a:t>
            </a:r>
          </a:p>
          <a:p>
            <a:pPr>
              <a:buFont typeface="Wingdings" pitchFamily="2" charset="2"/>
              <a:buChar char="Ø"/>
            </a:pPr>
            <a:r>
              <a:rPr lang="sl-SI" sz="2400"/>
              <a:t> Ob Tihem in Indijskem oceanu, daleč od ostalih celin</a:t>
            </a:r>
          </a:p>
          <a:p>
            <a:pPr>
              <a:buFont typeface="Wingdings" pitchFamily="2" charset="2"/>
              <a:buChar char="Ø"/>
            </a:pPr>
            <a:r>
              <a:rPr lang="sl-SI" sz="2400"/>
              <a:t> V vročem in južnem zmerno toplem pasu</a:t>
            </a:r>
          </a:p>
        </p:txBody>
      </p:sp>
      <p:pic>
        <p:nvPicPr>
          <p:cNvPr id="11270" name="Picture 5" descr="Australia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997200"/>
            <a:ext cx="32400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drijan.si/slv/content/download/4941/57584/file/Velikost-Avstralije-v-primerjavi-z-Evro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76191"/>
            <a:ext cx="5125943" cy="511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dirty="0"/>
              <a:t>Je najbolj odmaknjena od drugih celin.</a:t>
            </a:r>
          </a:p>
        </p:txBody>
      </p:sp>
    </p:spTree>
    <p:extLst>
      <p:ext uri="{BB962C8B-B14F-4D97-AF65-F5344CB8AC3E}">
        <p14:creationId xmlns:p14="http://schemas.microsoft.com/office/powerpoint/2010/main" val="419473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5EC3B473-6F20-46A1-8602-FF7585B7B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5286375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483" name="Naslov 1">
            <a:extLst>
              <a:ext uri="{FF2B5EF4-FFF2-40B4-BE49-F238E27FC236}">
                <a16:creationId xmlns:a16="http://schemas.microsoft.com/office/drawing/2014/main" id="{68909DB8-5ED7-410E-BA04-C2FC84F63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b="1">
                <a:solidFill>
                  <a:srgbClr val="FF0000"/>
                </a:solidFill>
              </a:rPr>
              <a:t>POVRŠJE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8BC06AA-5E07-41C2-AD6C-30CA61F1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600200"/>
            <a:ext cx="4105275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sl-SI" sz="2800"/>
              <a:t>Avstralska planota:</a:t>
            </a:r>
          </a:p>
          <a:p>
            <a:pPr lvl="1" eaLnBrk="1" hangingPunct="1">
              <a:buFontTx/>
              <a:buNone/>
              <a:defRPr/>
            </a:pPr>
            <a:r>
              <a:rPr lang="sl-SI" sz="1800"/>
              <a:t>Velika peščena puščava</a:t>
            </a:r>
          </a:p>
          <a:p>
            <a:pPr lvl="1" eaLnBrk="1" hangingPunct="1">
              <a:buFontTx/>
              <a:buNone/>
              <a:defRPr/>
            </a:pPr>
            <a:r>
              <a:rPr lang="sl-SI" sz="1800"/>
              <a:t>Gibsonova puščava</a:t>
            </a:r>
          </a:p>
          <a:p>
            <a:pPr lvl="1" eaLnBrk="1" hangingPunct="1">
              <a:buFontTx/>
              <a:buNone/>
              <a:defRPr/>
            </a:pPr>
            <a:r>
              <a:rPr lang="sl-SI" sz="1800"/>
              <a:t>Velika Viktorijina puščava</a:t>
            </a:r>
          </a:p>
          <a:p>
            <a:pPr lvl="1" eaLnBrk="1" hangingPunct="1">
              <a:buFontTx/>
              <a:buNone/>
              <a:defRPr/>
            </a:pPr>
            <a:r>
              <a:rPr lang="sl-SI" sz="1800"/>
              <a:t>Simpsonova puščava</a:t>
            </a:r>
          </a:p>
          <a:p>
            <a:pPr eaLnBrk="1" hangingPunct="1">
              <a:buFontTx/>
              <a:buNone/>
              <a:defRPr/>
            </a:pPr>
            <a:r>
              <a:rPr lang="sl-SI" sz="2800"/>
              <a:t> </a:t>
            </a:r>
          </a:p>
          <a:p>
            <a:pPr eaLnBrk="1" hangingPunct="1">
              <a:buFontTx/>
              <a:buNone/>
              <a:defRPr/>
            </a:pPr>
            <a:endParaRPr lang="sl-SI" sz="2800"/>
          </a:p>
          <a:p>
            <a:pPr eaLnBrk="1" hangingPunct="1">
              <a:defRPr/>
            </a:pPr>
            <a:r>
              <a:rPr lang="sl-SI" sz="2800"/>
              <a:t>Srednjeavstralsko nižavje : </a:t>
            </a:r>
          </a:p>
          <a:p>
            <a:pPr lvl="1" eaLnBrk="1" hangingPunct="1">
              <a:buFontTx/>
              <a:buNone/>
              <a:defRPr/>
            </a:pPr>
            <a:r>
              <a:rPr lang="sl-SI"/>
              <a:t>    </a:t>
            </a:r>
            <a:r>
              <a:rPr lang="sl-SI" sz="1800"/>
              <a:t>reka Murray, </a:t>
            </a:r>
          </a:p>
          <a:p>
            <a:pPr lvl="1" eaLnBrk="1" hangingPunct="1">
              <a:buFontTx/>
              <a:buNone/>
              <a:defRPr/>
            </a:pPr>
            <a:r>
              <a:rPr lang="sl-SI" sz="1800"/>
              <a:t>      reka Darling, </a:t>
            </a:r>
          </a:p>
          <a:p>
            <a:pPr lvl="1" eaLnBrk="1" hangingPunct="1">
              <a:buFontTx/>
              <a:buNone/>
              <a:defRPr/>
            </a:pPr>
            <a:r>
              <a:rPr lang="sl-SI" sz="1800"/>
              <a:t>      jezero Eyre</a:t>
            </a:r>
          </a:p>
        </p:txBody>
      </p:sp>
      <p:cxnSp>
        <p:nvCxnSpPr>
          <p:cNvPr id="6" name="Raven puščični konektor 5">
            <a:extLst>
              <a:ext uri="{FF2B5EF4-FFF2-40B4-BE49-F238E27FC236}">
                <a16:creationId xmlns:a16="http://schemas.microsoft.com/office/drawing/2014/main" id="{DEE5915E-7A4B-4405-A7B4-BFE514CE0626}"/>
              </a:ext>
            </a:extLst>
          </p:cNvPr>
          <p:cNvCxnSpPr/>
          <p:nvPr/>
        </p:nvCxnSpPr>
        <p:spPr>
          <a:xfrm>
            <a:off x="3276600" y="2133600"/>
            <a:ext cx="503238" cy="172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uščični konektor 7">
            <a:extLst>
              <a:ext uri="{FF2B5EF4-FFF2-40B4-BE49-F238E27FC236}">
                <a16:creationId xmlns:a16="http://schemas.microsoft.com/office/drawing/2014/main" id="{42C1B5FA-9E98-4063-88B8-B7B6B7BEA384}"/>
              </a:ext>
            </a:extLst>
          </p:cNvPr>
          <p:cNvCxnSpPr/>
          <p:nvPr/>
        </p:nvCxnSpPr>
        <p:spPr>
          <a:xfrm flipV="1">
            <a:off x="2987675" y="4149725"/>
            <a:ext cx="1655763" cy="12239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konektor 9">
            <a:extLst>
              <a:ext uri="{FF2B5EF4-FFF2-40B4-BE49-F238E27FC236}">
                <a16:creationId xmlns:a16="http://schemas.microsoft.com/office/drawing/2014/main" id="{EBCFEDED-A5C9-4FAB-B05C-93A98E1C6B76}"/>
              </a:ext>
            </a:extLst>
          </p:cNvPr>
          <p:cNvCxnSpPr/>
          <p:nvPr/>
        </p:nvCxnSpPr>
        <p:spPr>
          <a:xfrm>
            <a:off x="5508625" y="4581525"/>
            <a:ext cx="792163" cy="5762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konektor 11">
            <a:extLst>
              <a:ext uri="{FF2B5EF4-FFF2-40B4-BE49-F238E27FC236}">
                <a16:creationId xmlns:a16="http://schemas.microsoft.com/office/drawing/2014/main" id="{77A60B86-99DF-4A0A-B132-5839408353CE}"/>
              </a:ext>
            </a:extLst>
          </p:cNvPr>
          <p:cNvCxnSpPr/>
          <p:nvPr/>
        </p:nvCxnSpPr>
        <p:spPr>
          <a:xfrm flipV="1">
            <a:off x="5508625" y="2349500"/>
            <a:ext cx="1584325" cy="1079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PoljeZBesedilom 23">
            <a:extLst>
              <a:ext uri="{FF2B5EF4-FFF2-40B4-BE49-F238E27FC236}">
                <a16:creationId xmlns:a16="http://schemas.microsoft.com/office/drawing/2014/main" id="{893DAC27-8177-498E-ACBC-31E09141B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581525"/>
            <a:ext cx="28432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800"/>
              <a:t>Avstralske kordiljere ali Veliko razvodno gorovje</a:t>
            </a:r>
          </a:p>
        </p:txBody>
      </p:sp>
      <p:sp>
        <p:nvSpPr>
          <p:cNvPr id="20490" name="Pravokotnik 29">
            <a:extLst>
              <a:ext uri="{FF2B5EF4-FFF2-40B4-BE49-F238E27FC236}">
                <a16:creationId xmlns:a16="http://schemas.microsoft.com/office/drawing/2014/main" id="{39EBD4BE-3B10-421E-9C7A-FE0220774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412875"/>
            <a:ext cx="3505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800"/>
              <a:t>Veliki koralni greben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sl-SI" sz="2800"/>
              <a:t>(2300 km)</a:t>
            </a:r>
          </a:p>
        </p:txBody>
      </p:sp>
      <p:sp>
        <p:nvSpPr>
          <p:cNvPr id="20491" name="PoljeZBesedilom 35">
            <a:extLst>
              <a:ext uri="{FF2B5EF4-FFF2-40B4-BE49-F238E27FC236}">
                <a16:creationId xmlns:a16="http://schemas.microsoft.com/office/drawing/2014/main" id="{B7A1A47F-1E4E-475A-96EF-76A69D352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021388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2800"/>
              <a:t>Tasmanija</a:t>
            </a:r>
          </a:p>
        </p:txBody>
      </p:sp>
      <p:cxnSp>
        <p:nvCxnSpPr>
          <p:cNvPr id="37" name="Raven puščični konektor 36">
            <a:extLst>
              <a:ext uri="{FF2B5EF4-FFF2-40B4-BE49-F238E27FC236}">
                <a16:creationId xmlns:a16="http://schemas.microsoft.com/office/drawing/2014/main" id="{AAE06666-D146-40F3-8724-DDA2F5E33C50}"/>
              </a:ext>
            </a:extLst>
          </p:cNvPr>
          <p:cNvCxnSpPr/>
          <p:nvPr/>
        </p:nvCxnSpPr>
        <p:spPr>
          <a:xfrm flipV="1">
            <a:off x="4572000" y="5589588"/>
            <a:ext cx="504825" cy="5762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 descr="rell karta avstrali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4759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9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B7BF75EF-72F2-4475-B22E-70A05C41D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1507" name="Označba mesta vsebine 2">
            <a:extLst>
              <a:ext uri="{FF2B5EF4-FFF2-40B4-BE49-F238E27FC236}">
                <a16:creationId xmlns:a16="http://schemas.microsoft.com/office/drawing/2014/main" id="{5489792A-ED93-4CCF-B477-E695157B39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1508" name="Picture 2" descr="Rezultat iskanja slik za arteški vodnjak">
            <a:extLst>
              <a:ext uri="{FF2B5EF4-FFF2-40B4-BE49-F238E27FC236}">
                <a16:creationId xmlns:a16="http://schemas.microsoft.com/office/drawing/2014/main" id="{193470DC-3382-4561-9BE4-E81E3D57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62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/>
          <p:cNvSpPr>
            <a:spLocks noGrp="1"/>
          </p:cNvSpPr>
          <p:nvPr>
            <p:ph type="title"/>
          </p:nvPr>
        </p:nvSpPr>
        <p:spPr>
          <a:xfrm>
            <a:off x="457200" y="-109475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/>
              <a:t>Osebna izkaznica</a:t>
            </a:r>
          </a:p>
        </p:txBody>
      </p:sp>
      <p:sp>
        <p:nvSpPr>
          <p:cNvPr id="27651" name="Ograda vsebine 2"/>
          <p:cNvSpPr>
            <a:spLocks noGrp="1"/>
          </p:cNvSpPr>
          <p:nvPr>
            <p:ph idx="1"/>
          </p:nvPr>
        </p:nvSpPr>
        <p:spPr>
          <a:xfrm>
            <a:off x="625390" y="1412776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400" dirty="0"/>
              <a:t>najmanjša celina</a:t>
            </a:r>
          </a:p>
          <a:p>
            <a:pPr eaLnBrk="1" hangingPunct="1"/>
            <a:r>
              <a:rPr lang="sl-SI" sz="2400" dirty="0"/>
              <a:t>časovna razlika</a:t>
            </a:r>
          </a:p>
          <a:p>
            <a:r>
              <a:rPr lang="sl-SI" sz="2400" dirty="0"/>
              <a:t>zračna razdalja iz Ljubljane do </a:t>
            </a:r>
            <a:r>
              <a:rPr lang="sl-SI" sz="2400" dirty="0" err="1"/>
              <a:t>Sydneya</a:t>
            </a:r>
            <a:r>
              <a:rPr lang="sl-SI" sz="2400" dirty="0"/>
              <a:t> </a:t>
            </a:r>
          </a:p>
          <a:p>
            <a:pPr eaLnBrk="1" hangingPunct="1"/>
            <a:endParaRPr lang="sl-SI" sz="2400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022" y="869709"/>
            <a:ext cx="2735857" cy="138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01100"/>
              </p:ext>
            </p:extLst>
          </p:nvPr>
        </p:nvGraphicFramePr>
        <p:xfrm>
          <a:off x="755576" y="2996952"/>
          <a:ext cx="7361759" cy="3484854"/>
        </p:xfrm>
        <a:graphic>
          <a:graphicData uri="http://schemas.openxmlformats.org/drawingml/2006/table">
            <a:tbl>
              <a:tblPr/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Uradno 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Avstralska zveza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Evropa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Površina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7 682 300 km</a:t>
                      </a:r>
                      <a:r>
                        <a:rPr kumimoji="0" lang="sl-SI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10.180.000 km²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Število prebivalcev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Glavno mesto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Najvišji vrh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slov 1"/>
          <p:cNvSpPr>
            <a:spLocks noGrp="1"/>
          </p:cNvSpPr>
          <p:nvPr>
            <p:ph type="title"/>
          </p:nvPr>
        </p:nvSpPr>
        <p:spPr>
          <a:xfrm>
            <a:off x="457200" y="-109475"/>
            <a:ext cx="8229600" cy="1143000"/>
          </a:xfrm>
        </p:spPr>
        <p:txBody>
          <a:bodyPr/>
          <a:lstStyle/>
          <a:p>
            <a:pPr eaLnBrk="1" hangingPunct="1"/>
            <a:r>
              <a:rPr lang="sl-SI" dirty="0"/>
              <a:t>Osebna izkaznica</a:t>
            </a:r>
          </a:p>
        </p:txBody>
      </p:sp>
      <p:sp>
        <p:nvSpPr>
          <p:cNvPr id="27651" name="Ograda vsebine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sl-SI" sz="2400" dirty="0"/>
              <a:t>najmanjša celina</a:t>
            </a:r>
          </a:p>
          <a:p>
            <a:r>
              <a:rPr lang="sl-SI" sz="2400" dirty="0"/>
              <a:t>časovna razlika: 9 ur</a:t>
            </a:r>
          </a:p>
          <a:p>
            <a:pPr eaLnBrk="1" hangingPunct="1"/>
            <a:r>
              <a:rPr lang="sl-SI" sz="2400" dirty="0"/>
              <a:t>zračna razdalja iz Ljubljane do </a:t>
            </a:r>
            <a:r>
              <a:rPr lang="sl-SI" sz="2400" dirty="0" err="1"/>
              <a:t>Sydneya</a:t>
            </a:r>
            <a:r>
              <a:rPr lang="sl-SI" sz="2400" dirty="0"/>
              <a:t>: 16000 km 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12103"/>
            <a:ext cx="2735857" cy="138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B72EF6B-E041-4905-B6BB-40EE4A847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053074"/>
              </p:ext>
            </p:extLst>
          </p:nvPr>
        </p:nvGraphicFramePr>
        <p:xfrm>
          <a:off x="900113" y="3213100"/>
          <a:ext cx="7361237" cy="3354389"/>
        </p:xfrm>
        <a:graphic>
          <a:graphicData uri="http://schemas.openxmlformats.org/drawingml/2006/table">
            <a:tbl>
              <a:tblPr/>
              <a:tblGrid>
                <a:gridCol w="208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Uradno ime</a:t>
                      </a:r>
                    </a:p>
                  </a:txBody>
                  <a:tcPr marL="91434" marR="91434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Avstralska zveza</a:t>
                      </a: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Evropa</a:t>
                      </a: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Površina</a:t>
                      </a:r>
                    </a:p>
                  </a:txBody>
                  <a:tcPr marL="91434" marR="91434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7 682 300 km</a:t>
                      </a:r>
                      <a:r>
                        <a:rPr kumimoji="0" lang="sl-SI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10.180.000 km²</a:t>
                      </a: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Število prebivalcev</a:t>
                      </a:r>
                    </a:p>
                  </a:txBody>
                  <a:tcPr marL="91434" marR="91434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milijonov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preb. /km</a:t>
                      </a: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²</a:t>
                      </a: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739 milijonov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preb./km²</a:t>
                      </a: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Glavno mesto</a:t>
                      </a:r>
                    </a:p>
                  </a:txBody>
                  <a:tcPr marL="91434" marR="91434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Canberra</a:t>
                      </a: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Najvišji vrh</a:t>
                      </a:r>
                    </a:p>
                  </a:txBody>
                  <a:tcPr marL="91434" marR="91434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Mt</a:t>
                      </a: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l-S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Kosciusko</a:t>
                      </a: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2230 m</a:t>
                      </a: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Mt</a:t>
                      </a: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l-SI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Blanc</a:t>
                      </a:r>
                      <a:r>
                        <a:rPr kumimoji="0" lang="sl-SI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4810 m</a:t>
                      </a:r>
                    </a:p>
                  </a:txBody>
                  <a:tcPr marL="91434" marR="91434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65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2555FA6F-A926-4A13-BF58-D9B42E9BC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400"/>
            <a:ext cx="5976938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PoljeZBesedilom 1">
            <a:extLst>
              <a:ext uri="{FF2B5EF4-FFF2-40B4-BE49-F238E27FC236}">
                <a16:creationId xmlns:a16="http://schemas.microsoft.com/office/drawing/2014/main" id="{1B33438B-AA26-4A25-9BED-200E1D1D8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002338"/>
            <a:ext cx="6048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sl-SI" sz="1800"/>
              <a:t>Velikost Avstralije v primerjavi z Evropo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C2D90A94-AA07-4E64-9F71-1D30F572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56578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2">
            <a:extLst>
              <a:ext uri="{FF2B5EF4-FFF2-40B4-BE49-F238E27FC236}">
                <a16:creationId xmlns:a16="http://schemas.microsoft.com/office/drawing/2014/main" id="{7C5521FA-CC3F-4EFB-BE2E-B82298FB4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9275"/>
            <a:ext cx="467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sl-SI" altLang="sl-SI" sz="2400">
                <a:solidFill>
                  <a:schemeClr val="accent2"/>
                </a:solidFill>
                <a:latin typeface="Calvin" pitchFamily="2" charset="0"/>
              </a:rPr>
              <a:t>Upravna razdelitev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5153E36D-E058-4E2D-A2B7-4FC4934AC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916113"/>
            <a:ext cx="32416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sl-SI" sz="1600">
                <a:solidFill>
                  <a:srgbClr val="002060"/>
                </a:solidFill>
                <a:latin typeface="Comic Sans MS" panose="030F0702030302020204" pitchFamily="66" charset="0"/>
              </a:rPr>
              <a:t>7 enot:</a:t>
            </a:r>
          </a:p>
          <a:p>
            <a:pPr>
              <a:spcBef>
                <a:spcPct val="50000"/>
              </a:spcBef>
            </a:pPr>
            <a:r>
              <a:rPr lang="sl-SI" altLang="sl-SI" sz="1600" b="1">
                <a:solidFill>
                  <a:srgbClr val="000066"/>
                </a:solidFill>
                <a:latin typeface="Comic Sans MS" panose="030F0702030302020204" pitchFamily="66" charset="0"/>
              </a:rPr>
              <a:t> </a:t>
            </a:r>
            <a:r>
              <a:rPr lang="sl-SI" altLang="sl-SI" sz="1800">
                <a:solidFill>
                  <a:srgbClr val="000066"/>
                </a:solidFill>
                <a:latin typeface="Comic Sans MS" panose="030F0702030302020204" pitchFamily="66" charset="0"/>
              </a:rPr>
              <a:t>Novi Južni Wales - Sydney</a:t>
            </a:r>
            <a:endParaRPr lang="sl-SI" altLang="sl-SI" sz="1600" b="1">
              <a:solidFill>
                <a:srgbClr val="661D77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E1D08BF-D060-4F5B-80FC-4D281CED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988" y="2781300"/>
            <a:ext cx="352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1800">
                <a:solidFill>
                  <a:srgbClr val="2072AA"/>
                </a:solidFill>
                <a:latin typeface="Comic Sans MS" panose="030F0702030302020204" pitchFamily="66" charset="0"/>
              </a:rPr>
              <a:t> Queensland - Brisbane</a:t>
            </a:r>
            <a:endParaRPr lang="sl-SI" altLang="sl-SI" sz="1800">
              <a:latin typeface="Comic Sans MS" panose="030F0702030302020204" pitchFamily="66" charset="0"/>
            </a:endParaRP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8147ECC7-6FD9-43C5-8EFA-E768BAD99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284538"/>
            <a:ext cx="3671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1800">
                <a:solidFill>
                  <a:srgbClr val="CC0000"/>
                </a:solidFill>
                <a:latin typeface="Comic Sans MS" panose="030F0702030302020204" pitchFamily="66" charset="0"/>
              </a:rPr>
              <a:t> Severni teritorij - Darvin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3627A305-CA37-416B-AA58-5D0267BE2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860800"/>
            <a:ext cx="33131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1800">
                <a:solidFill>
                  <a:srgbClr val="661D77"/>
                </a:solidFill>
                <a:latin typeface="Comic Sans MS" panose="030F0702030302020204" pitchFamily="66" charset="0"/>
              </a:rPr>
              <a:t> Zahodna Avstralija - Perth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7E89B35D-1387-45B9-80A6-022015BE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4365625"/>
            <a:ext cx="345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1800">
                <a:solidFill>
                  <a:schemeClr val="folHlink"/>
                </a:solidFill>
                <a:latin typeface="Comic Sans MS" panose="030F0702030302020204" pitchFamily="66" charset="0"/>
              </a:rPr>
              <a:t> Južna Avstralija - Adelaida</a:t>
            </a:r>
          </a:p>
        </p:txBody>
      </p:sp>
      <p:sp>
        <p:nvSpPr>
          <p:cNvPr id="9" name="Text Box 15">
            <a:extLst>
              <a:ext uri="{FF2B5EF4-FFF2-40B4-BE49-F238E27FC236}">
                <a16:creationId xmlns:a16="http://schemas.microsoft.com/office/drawing/2014/main" id="{B908398D-C869-4284-AAB7-9DC45AB31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8688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sl-SI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Viktorije - Melbourne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6CA2092C-5F88-4206-BCD1-CF37EF106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5373688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 sz="1800">
                <a:solidFill>
                  <a:srgbClr val="0000FF"/>
                </a:solidFill>
                <a:latin typeface="Comic Sans MS" panose="030F0702030302020204" pitchFamily="66" charset="0"/>
              </a:rPr>
              <a:t> Tasmanija - Hobart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211</Words>
  <Application>Microsoft Office PowerPoint</Application>
  <PresentationFormat>Diaprojekcija na zaslonu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Calibri</vt:lpstr>
      <vt:lpstr>Calvin</vt:lpstr>
      <vt:lpstr>Comic Sans MS</vt:lpstr>
      <vt:lpstr>Wingdings</vt:lpstr>
      <vt:lpstr>Officeova tema</vt:lpstr>
      <vt:lpstr>GEOGRAFSKA LEGA</vt:lpstr>
      <vt:lpstr>Je najbolj odmaknjena od drugih celin.</vt:lpstr>
      <vt:lpstr>POVRŠJE</vt:lpstr>
      <vt:lpstr>PowerPointova predstavitev</vt:lpstr>
      <vt:lpstr>PowerPointova predstavitev</vt:lpstr>
      <vt:lpstr>Osebna izkaznica</vt:lpstr>
      <vt:lpstr>Osebna izkaznica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GEOGRAFSKA LEGA</dc:title>
  <dc:creator>Tadeja Z</dc:creator>
  <cp:lastModifiedBy>Tadeja Zupanc</cp:lastModifiedBy>
  <cp:revision>66</cp:revision>
  <cp:lastPrinted>2018-01-17T10:10:28Z</cp:lastPrinted>
  <dcterms:modified xsi:type="dcterms:W3CDTF">2022-01-20T07:33:09Z</dcterms:modified>
</cp:coreProperties>
</file>