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/>
              <a:t>Kliknite, če želite urediti slog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slov in na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z na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z ime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kartice z ime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nično ali neresnič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12/7/2021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l-SI"/>
              <a:t>Kliknite ikono, če želite dodati sliko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Kliknite za urejanje slogov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3techs.com/technologies/details/ce-httpsdefault" TargetMode="External"/><Relationship Id="rId2" Type="http://schemas.openxmlformats.org/officeDocument/2006/relationships/hyperlink" Target="https://transparencyreport.google.com/https/overview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techexpert.tips/apache/enable-https-apache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0E1F596-C479-4A9B-A2F9-6793EC047D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l-SI" dirty="0"/>
              <a:t>HTTPS PROTOKOL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C6E4FDE-18B4-4948-9FA5-D0FAE49474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l-SI" dirty="0"/>
              <a:t>Nina Debevec</a:t>
            </a:r>
          </a:p>
        </p:txBody>
      </p:sp>
    </p:spTree>
    <p:extLst>
      <p:ext uri="{BB962C8B-B14F-4D97-AF65-F5344CB8AC3E}">
        <p14:creationId xmlns:p14="http://schemas.microsoft.com/office/powerpoint/2010/main" val="1947130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48B6C446-DA6E-4629-92C0-2F0511122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171075"/>
            <a:ext cx="8596668" cy="4870288"/>
          </a:xfrm>
        </p:spPr>
        <p:txBody>
          <a:bodyPr>
            <a:normAutofit/>
          </a:bodyPr>
          <a:lstStyle/>
          <a:p>
            <a:r>
              <a:rPr lang="sl-SI" sz="2000" dirty="0"/>
              <a:t>HTTP protokol: nezaščiten prenos podatkov med strežnikom in uporabnikom</a:t>
            </a:r>
          </a:p>
          <a:p>
            <a:r>
              <a:rPr lang="sl-SI" sz="2000" dirty="0"/>
              <a:t>HTTPS: SSL oz. TLS</a:t>
            </a:r>
          </a:p>
          <a:p>
            <a:r>
              <a:rPr lang="sl-SI" sz="2000" dirty="0"/>
              <a:t>2014: Google prestavi svoje spletne strani na HTTPS</a:t>
            </a:r>
          </a:p>
          <a:p>
            <a:r>
              <a:rPr lang="sl-SI" sz="20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https://transparencyreport.google.com/https/overview</a:t>
            </a:r>
            <a:r>
              <a:rPr lang="sl-SI" sz="20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sl-SI" sz="2000" dirty="0">
                <a:hlinkClick r:id="rId3"/>
              </a:rPr>
              <a:t>https://w3techs.com/technologies/details/ce-httpsdefault</a:t>
            </a:r>
            <a:endParaRPr lang="sl-SI" sz="2000" dirty="0"/>
          </a:p>
          <a:p>
            <a:r>
              <a:rPr lang="sl-SI" sz="2000" dirty="0"/>
              <a:t>Ostale so nevarne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ED8C080A-AE2D-4C81-BD33-97DAFA300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2377" y="4167348"/>
            <a:ext cx="4012191" cy="224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566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86DE96B-A1F6-43C6-94D4-A90555F90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38989"/>
          </a:xfrm>
        </p:spPr>
        <p:txBody>
          <a:bodyPr>
            <a:normAutofit/>
          </a:bodyPr>
          <a:lstStyle/>
          <a:p>
            <a:r>
              <a:rPr lang="sl-SI" sz="4000" dirty="0"/>
              <a:t>HTTPS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59188B9E-4630-48B7-B899-A23AAB3774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48589"/>
            <a:ext cx="8596668" cy="4292773"/>
          </a:xfrm>
        </p:spPr>
        <p:txBody>
          <a:bodyPr>
            <a:normAutofit/>
          </a:bodyPr>
          <a:lstStyle/>
          <a:p>
            <a:r>
              <a:rPr lang="sl-SI" sz="2000" dirty="0" err="1"/>
              <a:t>Hyper</a:t>
            </a:r>
            <a:r>
              <a:rPr lang="sl-SI" sz="2000" dirty="0"/>
              <a:t> </a:t>
            </a:r>
            <a:r>
              <a:rPr lang="sl-SI" sz="2000" dirty="0" err="1"/>
              <a:t>Text</a:t>
            </a:r>
            <a:r>
              <a:rPr lang="sl-SI" sz="2000" dirty="0"/>
              <a:t> Transfer </a:t>
            </a:r>
            <a:r>
              <a:rPr lang="sl-SI" sz="2000" dirty="0" err="1"/>
              <a:t>Protocol</a:t>
            </a:r>
            <a:r>
              <a:rPr lang="sl-SI" sz="2000" dirty="0"/>
              <a:t> </a:t>
            </a:r>
            <a:r>
              <a:rPr lang="sl-SI" sz="2000" dirty="0" err="1"/>
              <a:t>Secure</a:t>
            </a:r>
            <a:endParaRPr lang="sl-SI" sz="2000" dirty="0"/>
          </a:p>
          <a:p>
            <a:r>
              <a:rPr lang="sl-SI" sz="2000" dirty="0"/>
              <a:t>Zaščita na osnovi SSL oz. TLS šifriranja</a:t>
            </a:r>
          </a:p>
          <a:p>
            <a:r>
              <a:rPr lang="sl-SI" sz="2000" dirty="0"/>
              <a:t>SSL: nihče ne bere in ne spreminja sporočila, se pogovarjamo z verodostojno stranjo</a:t>
            </a:r>
          </a:p>
          <a:p>
            <a:r>
              <a:rPr lang="sl-SI" sz="2000" dirty="0"/>
              <a:t>Šifrirani podatki, pravi naslovnik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996AFA94-03A0-4A5B-811C-D8C0A39DF8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643" y="4316786"/>
            <a:ext cx="4170025" cy="2255716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E38E068C-4987-40D2-BDBB-F9C6D54EA9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308257"/>
            <a:ext cx="4392706" cy="321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186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AA08DFF-2640-41B0-8A4C-142238B01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SSL</a:t>
            </a:r>
            <a:endParaRPr lang="sl-SI" dirty="0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25EC828D-3DCB-481F-8E8B-24D088E3E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48771"/>
            <a:ext cx="8596668" cy="3880773"/>
          </a:xfrm>
        </p:spPr>
        <p:txBody>
          <a:bodyPr/>
          <a:lstStyle/>
          <a:p>
            <a:r>
              <a:rPr lang="sl-SI" sz="2000" dirty="0"/>
              <a:t>Brskalnik zahteva identifikacijo spletne strani</a:t>
            </a:r>
          </a:p>
          <a:p>
            <a:r>
              <a:rPr lang="sl-SI" sz="2000" dirty="0"/>
              <a:t>Pošlje SSL certifikat</a:t>
            </a:r>
          </a:p>
          <a:p>
            <a:r>
              <a:rPr lang="sl-SI" sz="2000" dirty="0"/>
              <a:t>Spletna stran je varna -&gt; pošlje kodirane podatke</a:t>
            </a:r>
          </a:p>
          <a:p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2E05BC3-D152-42B9-9A1C-A156D81B81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59" t="15267" r="2457" b="9454"/>
          <a:stretch/>
        </p:blipFill>
        <p:spPr>
          <a:xfrm>
            <a:off x="1970843" y="2974019"/>
            <a:ext cx="6972182" cy="339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357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36321D8-78CD-45E1-8B3F-D39BF2D71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APACHE STREŽNIK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7B818DBE-DFA0-405E-806D-C84DE54B28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sl-SI" dirty="0"/>
              <a:t>Vključimo modula: </a:t>
            </a:r>
            <a:r>
              <a:rPr lang="sl-SI" dirty="0" err="1"/>
              <a:t>mod_ssl</a:t>
            </a:r>
            <a:r>
              <a:rPr lang="sl-SI" dirty="0"/>
              <a:t> in </a:t>
            </a:r>
            <a:r>
              <a:rPr lang="sl-SI" dirty="0" err="1"/>
              <a:t>mod_rewrite</a:t>
            </a:r>
            <a:endParaRPr lang="sl-SI" dirty="0"/>
          </a:p>
          <a:p>
            <a:pPr>
              <a:buFont typeface="Wingdings" panose="05000000000000000000" pitchFamily="2" charset="2"/>
              <a:buChar char="Ø"/>
            </a:pPr>
            <a:r>
              <a:rPr lang="sl-SI" dirty="0"/>
              <a:t>Ustvarimo zasebni ključ in certifikat (</a:t>
            </a:r>
            <a:r>
              <a:rPr lang="sl-SI" dirty="0" err="1"/>
              <a:t>openssl</a:t>
            </a:r>
            <a:r>
              <a:rPr lang="sl-SI" dirty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l-SI" dirty="0"/>
              <a:t>Vpišemo naše podatke in IP naslov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l-SI" dirty="0"/>
              <a:t>Ponovno zaženemo </a:t>
            </a:r>
            <a:r>
              <a:rPr lang="sl-SI" dirty="0" err="1"/>
              <a:t>Apache</a:t>
            </a:r>
            <a:endParaRPr lang="sl-SI" dirty="0"/>
          </a:p>
          <a:p>
            <a:pPr>
              <a:buFont typeface="Wingdings" panose="05000000000000000000" pitchFamily="2" charset="2"/>
              <a:buChar char="Ø"/>
            </a:pPr>
            <a:r>
              <a:rPr lang="sl-SI" dirty="0">
                <a:hlinkClick r:id="rId2"/>
              </a:rPr>
              <a:t>https://techexpert.tips/apache/enable-https-apache/</a:t>
            </a:r>
            <a:r>
              <a:rPr lang="sl-SI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2733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15FC02A-B543-417C-95F8-7A1421897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Primeri uporabe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7DE7205B-A446-4AC2-8AD6-6F4EF95D56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l-SI" dirty="0"/>
              <a:t>Vpisovanje podatkov (bančna kartica, mail, telefonska številka, geslo, naročila na e-novice)</a:t>
            </a:r>
          </a:p>
          <a:p>
            <a:r>
              <a:rPr lang="sl-SI" dirty="0"/>
              <a:t>Spletne trgovine</a:t>
            </a:r>
          </a:p>
          <a:p>
            <a:pPr marL="0" indent="0">
              <a:buNone/>
            </a:pPr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89A9B63-3167-4191-A530-66048CC5A9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6371" b="76215"/>
          <a:stretch/>
        </p:blipFill>
        <p:spPr>
          <a:xfrm>
            <a:off x="873563" y="3637146"/>
            <a:ext cx="4088869" cy="1252707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0630A98-8D20-4487-93D6-D24650BE2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6137" y="3894660"/>
            <a:ext cx="3999323" cy="73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64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61BD236-0C92-41F3-A570-E38E39FC0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Vprašanja za izpit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563442F2-54F1-423D-A4D8-53FD4FB415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AutoNum type="arabicPeriod"/>
            </a:pPr>
            <a:r>
              <a:rPr lang="sl-SI" dirty="0"/>
              <a:t>Za kaj se uporablja HTTPS protokol in katero pomanjkljivost protokola http rešuje?</a:t>
            </a:r>
          </a:p>
          <a:p>
            <a:pPr marL="0" indent="0">
              <a:buNone/>
            </a:pPr>
            <a:r>
              <a:rPr lang="sl-SI" dirty="0"/>
              <a:t>	Za dostop do spletne strani. Prestrezanje nešifriranih podatkov in posledična 	možnost zlorabe.</a:t>
            </a:r>
          </a:p>
          <a:p>
            <a:pPr marL="0" indent="0">
              <a:buNone/>
            </a:pPr>
            <a:r>
              <a:rPr lang="sl-SI" dirty="0">
                <a:solidFill>
                  <a:schemeClr val="accent1"/>
                </a:solidFill>
              </a:rPr>
              <a:t>2. </a:t>
            </a:r>
            <a:r>
              <a:rPr lang="sl-SI" dirty="0"/>
              <a:t>Kaj je glavna razlika med HTTP in HTTPS protokolom?</a:t>
            </a:r>
          </a:p>
          <a:p>
            <a:pPr marL="0" indent="0">
              <a:buNone/>
            </a:pPr>
            <a:r>
              <a:rPr lang="sl-SI" dirty="0"/>
              <a:t>	</a:t>
            </a:r>
            <a:r>
              <a:rPr lang="sl-SI" sz="1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HTTPS je zavarovan dostop do spletne strani. S pomočjo SSL šifriranja 	zakodira naše podatke in jih pošlje serverju.</a:t>
            </a:r>
          </a:p>
          <a:p>
            <a:pPr marL="0" indent="0">
              <a:buNone/>
            </a:pPr>
            <a:r>
              <a:rPr lang="sl-SI" dirty="0">
                <a:solidFill>
                  <a:schemeClr val="accent1"/>
                </a:solidFill>
              </a:rPr>
              <a:t>3. </a:t>
            </a:r>
            <a:r>
              <a:rPr lang="sl-SI" dirty="0"/>
              <a:t>Kaj je SSL in kako deluje?</a:t>
            </a:r>
          </a:p>
          <a:p>
            <a:pPr marL="0" indent="0">
              <a:buNone/>
            </a:pP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7545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Gladko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127</TotalTime>
  <Words>240</Words>
  <Application>Microsoft Office PowerPoint</Application>
  <PresentationFormat>Širokozaslonsko</PresentationFormat>
  <Paragraphs>32</Paragraphs>
  <Slides>7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5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7</vt:i4>
      </vt:variant>
    </vt:vector>
  </HeadingPairs>
  <TitlesOfParts>
    <vt:vector size="13" baseType="lpstr">
      <vt:lpstr>Arial</vt:lpstr>
      <vt:lpstr>Times New Roman</vt:lpstr>
      <vt:lpstr>Trebuchet MS</vt:lpstr>
      <vt:lpstr>Wingdings</vt:lpstr>
      <vt:lpstr>Wingdings 3</vt:lpstr>
      <vt:lpstr>Gladko</vt:lpstr>
      <vt:lpstr>HTTPS PROTOKOL</vt:lpstr>
      <vt:lpstr>PowerPointova predstavitev</vt:lpstr>
      <vt:lpstr>HTTPS</vt:lpstr>
      <vt:lpstr>SSL</vt:lpstr>
      <vt:lpstr>APACHE STREŽNIK</vt:lpstr>
      <vt:lpstr>Primeri uporabe</vt:lpstr>
      <vt:lpstr>Vprašanja za izpit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 PROTOKOL</dc:title>
  <dc:creator>Debevec, Nina</dc:creator>
  <cp:lastModifiedBy>Debevec, Nina</cp:lastModifiedBy>
  <cp:revision>4</cp:revision>
  <dcterms:created xsi:type="dcterms:W3CDTF">2021-12-07T11:33:25Z</dcterms:created>
  <dcterms:modified xsi:type="dcterms:W3CDTF">2021-12-07T16:05:33Z</dcterms:modified>
</cp:coreProperties>
</file>