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5"/>
  </p:notesMasterIdLst>
  <p:sldIdLst>
    <p:sldId id="300" r:id="rId3"/>
    <p:sldId id="296" r:id="rId4"/>
    <p:sldId id="297" r:id="rId5"/>
    <p:sldId id="299" r:id="rId6"/>
    <p:sldId id="301" r:id="rId7"/>
    <p:sldId id="293" r:id="rId8"/>
    <p:sldId id="282" r:id="rId9"/>
    <p:sldId id="289" r:id="rId10"/>
    <p:sldId id="291" r:id="rId11"/>
    <p:sldId id="294" r:id="rId12"/>
    <p:sldId id="295" r:id="rId13"/>
    <p:sldId id="258" r:id="rId14"/>
  </p:sldIdLst>
  <p:sldSz cx="9144000" cy="6858000" type="screen4x3"/>
  <p:notesSz cx="6799263" cy="99298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6699FF"/>
    <a:srgbClr val="00FFFF"/>
    <a:srgbClr val="CC99FF"/>
    <a:srgbClr val="99FF33"/>
    <a:srgbClr val="66FF33"/>
    <a:srgbClr val="00FF00"/>
    <a:srgbClr val="FF33CC"/>
    <a:srgbClr val="FF99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4EA603-69E9-46A9-8341-E6CF0E8C90E9}" v="2" dt="2022-11-05T10:18:16.3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482" autoAdjust="0"/>
  </p:normalViewPr>
  <p:slideViewPr>
    <p:cSldViewPr>
      <p:cViewPr varScale="1">
        <p:scale>
          <a:sx n="52" d="100"/>
          <a:sy n="52" d="100"/>
        </p:scale>
        <p:origin x="184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gana Žunič" userId="8ad69b84-948a-4bd4-8f2c-cdaa6cf17412" providerId="ADAL" clId="{D74EA603-69E9-46A9-8341-E6CF0E8C90E9}"/>
    <pc:docChg chg="custSel delSld modSld delMainMaster">
      <pc:chgData name="Dragana Žunič" userId="8ad69b84-948a-4bd4-8f2c-cdaa6cf17412" providerId="ADAL" clId="{D74EA603-69E9-46A9-8341-E6CF0E8C90E9}" dt="2022-11-05T10:18:25.630" v="504" actId="20577"/>
      <pc:docMkLst>
        <pc:docMk/>
      </pc:docMkLst>
      <pc:sldChg chg="del">
        <pc:chgData name="Dragana Žunič" userId="8ad69b84-948a-4bd4-8f2c-cdaa6cf17412" providerId="ADAL" clId="{D74EA603-69E9-46A9-8341-E6CF0E8C90E9}" dt="2022-11-05T10:17:11.231" v="486" actId="2696"/>
        <pc:sldMkLst>
          <pc:docMk/>
          <pc:sldMk cId="512890825" sldId="276"/>
        </pc:sldMkLst>
      </pc:sldChg>
      <pc:sldChg chg="del">
        <pc:chgData name="Dragana Žunič" userId="8ad69b84-948a-4bd4-8f2c-cdaa6cf17412" providerId="ADAL" clId="{D74EA603-69E9-46A9-8341-E6CF0E8C90E9}" dt="2022-11-05T10:17:21.901" v="488" actId="2696"/>
        <pc:sldMkLst>
          <pc:docMk/>
          <pc:sldMk cId="1885254053" sldId="282"/>
        </pc:sldMkLst>
      </pc:sldChg>
      <pc:sldChg chg="del">
        <pc:chgData name="Dragana Žunič" userId="8ad69b84-948a-4bd4-8f2c-cdaa6cf17412" providerId="ADAL" clId="{D74EA603-69E9-46A9-8341-E6CF0E8C90E9}" dt="2022-11-05T10:17:28.430" v="489" actId="2696"/>
        <pc:sldMkLst>
          <pc:docMk/>
          <pc:sldMk cId="1393687538" sldId="289"/>
        </pc:sldMkLst>
      </pc:sldChg>
      <pc:sldChg chg="del">
        <pc:chgData name="Dragana Žunič" userId="8ad69b84-948a-4bd4-8f2c-cdaa6cf17412" providerId="ADAL" clId="{D74EA603-69E9-46A9-8341-E6CF0E8C90E9}" dt="2022-11-05T10:17:37.297" v="490" actId="2696"/>
        <pc:sldMkLst>
          <pc:docMk/>
          <pc:sldMk cId="2471123219" sldId="291"/>
        </pc:sldMkLst>
      </pc:sldChg>
      <pc:sldChg chg="modSp del mod">
        <pc:chgData name="Dragana Žunič" userId="8ad69b84-948a-4bd4-8f2c-cdaa6cf17412" providerId="ADAL" clId="{D74EA603-69E9-46A9-8341-E6CF0E8C90E9}" dt="2022-11-05T10:18:25.630" v="504" actId="20577"/>
        <pc:sldMkLst>
          <pc:docMk/>
          <pc:sldMk cId="849568141" sldId="293"/>
        </pc:sldMkLst>
        <pc:spChg chg="mod">
          <ac:chgData name="Dragana Žunič" userId="8ad69b84-948a-4bd4-8f2c-cdaa6cf17412" providerId="ADAL" clId="{D74EA603-69E9-46A9-8341-E6CF0E8C90E9}" dt="2022-11-05T10:18:25.630" v="504" actId="20577"/>
          <ac:spMkLst>
            <pc:docMk/>
            <pc:sldMk cId="849568141" sldId="293"/>
            <ac:spMk id="2" creationId="{00000000-0000-0000-0000-000000000000}"/>
          </ac:spMkLst>
        </pc:spChg>
      </pc:sldChg>
      <pc:sldChg chg="del">
        <pc:chgData name="Dragana Žunič" userId="8ad69b84-948a-4bd4-8f2c-cdaa6cf17412" providerId="ADAL" clId="{D74EA603-69E9-46A9-8341-E6CF0E8C90E9}" dt="2022-11-05T10:17:43.533" v="491" actId="2696"/>
        <pc:sldMkLst>
          <pc:docMk/>
          <pc:sldMk cId="3971666878" sldId="294"/>
        </pc:sldMkLst>
      </pc:sldChg>
      <pc:sldChg chg="del">
        <pc:chgData name="Dragana Žunič" userId="8ad69b84-948a-4bd4-8f2c-cdaa6cf17412" providerId="ADAL" clId="{D74EA603-69E9-46A9-8341-E6CF0E8C90E9}" dt="2022-11-05T10:17:46.541" v="492" actId="2696"/>
        <pc:sldMkLst>
          <pc:docMk/>
          <pc:sldMk cId="713803121" sldId="295"/>
        </pc:sldMkLst>
      </pc:sldChg>
      <pc:sldChg chg="modSp mod">
        <pc:chgData name="Dragana Žunič" userId="8ad69b84-948a-4bd4-8f2c-cdaa6cf17412" providerId="ADAL" clId="{D74EA603-69E9-46A9-8341-E6CF0E8C90E9}" dt="2022-11-05T10:14:45.863" v="304" actId="20577"/>
        <pc:sldMkLst>
          <pc:docMk/>
          <pc:sldMk cId="3523679987" sldId="296"/>
        </pc:sldMkLst>
        <pc:spChg chg="mod">
          <ac:chgData name="Dragana Žunič" userId="8ad69b84-948a-4bd4-8f2c-cdaa6cf17412" providerId="ADAL" clId="{D74EA603-69E9-46A9-8341-E6CF0E8C90E9}" dt="2022-11-05T10:10:57.081" v="105" actId="20577"/>
          <ac:spMkLst>
            <pc:docMk/>
            <pc:sldMk cId="3523679987" sldId="296"/>
            <ac:spMk id="2" creationId="{00000000-0000-0000-0000-000000000000}"/>
          </ac:spMkLst>
        </pc:spChg>
        <pc:spChg chg="mod">
          <ac:chgData name="Dragana Žunič" userId="8ad69b84-948a-4bd4-8f2c-cdaa6cf17412" providerId="ADAL" clId="{D74EA603-69E9-46A9-8341-E6CF0E8C90E9}" dt="2022-11-05T10:14:45.863" v="304" actId="20577"/>
          <ac:spMkLst>
            <pc:docMk/>
            <pc:sldMk cId="3523679987" sldId="296"/>
            <ac:spMk id="3" creationId="{00000000-0000-0000-0000-000000000000}"/>
          </ac:spMkLst>
        </pc:spChg>
      </pc:sldChg>
      <pc:sldChg chg="modSp mod">
        <pc:chgData name="Dragana Žunič" userId="8ad69b84-948a-4bd4-8f2c-cdaa6cf17412" providerId="ADAL" clId="{D74EA603-69E9-46A9-8341-E6CF0E8C90E9}" dt="2022-11-05T10:15:20.352" v="367" actId="20577"/>
        <pc:sldMkLst>
          <pc:docMk/>
          <pc:sldMk cId="3430287975" sldId="297"/>
        </pc:sldMkLst>
        <pc:spChg chg="mod">
          <ac:chgData name="Dragana Žunič" userId="8ad69b84-948a-4bd4-8f2c-cdaa6cf17412" providerId="ADAL" clId="{D74EA603-69E9-46A9-8341-E6CF0E8C90E9}" dt="2022-11-05T10:12:45.055" v="191" actId="20577"/>
          <ac:spMkLst>
            <pc:docMk/>
            <pc:sldMk cId="3430287975" sldId="297"/>
            <ac:spMk id="2" creationId="{00000000-0000-0000-0000-000000000000}"/>
          </ac:spMkLst>
        </pc:spChg>
        <pc:spChg chg="mod">
          <ac:chgData name="Dragana Žunič" userId="8ad69b84-948a-4bd4-8f2c-cdaa6cf17412" providerId="ADAL" clId="{D74EA603-69E9-46A9-8341-E6CF0E8C90E9}" dt="2022-11-05T10:15:20.352" v="367" actId="20577"/>
          <ac:spMkLst>
            <pc:docMk/>
            <pc:sldMk cId="3430287975" sldId="297"/>
            <ac:spMk id="3" creationId="{00000000-0000-0000-0000-000000000000}"/>
          </ac:spMkLst>
        </pc:spChg>
      </pc:sldChg>
      <pc:sldChg chg="modSp mod">
        <pc:chgData name="Dragana Žunič" userId="8ad69b84-948a-4bd4-8f2c-cdaa6cf17412" providerId="ADAL" clId="{D74EA603-69E9-46A9-8341-E6CF0E8C90E9}" dt="2022-11-05T10:16:34.415" v="485" actId="122"/>
        <pc:sldMkLst>
          <pc:docMk/>
          <pc:sldMk cId="2532316056" sldId="299"/>
        </pc:sldMkLst>
        <pc:spChg chg="mod">
          <ac:chgData name="Dragana Žunič" userId="8ad69b84-948a-4bd4-8f2c-cdaa6cf17412" providerId="ADAL" clId="{D74EA603-69E9-46A9-8341-E6CF0E8C90E9}" dt="2022-11-05T10:13:42.683" v="249" actId="20577"/>
          <ac:spMkLst>
            <pc:docMk/>
            <pc:sldMk cId="2532316056" sldId="299"/>
            <ac:spMk id="2" creationId="{00000000-0000-0000-0000-000000000000}"/>
          </ac:spMkLst>
        </pc:spChg>
        <pc:spChg chg="mod">
          <ac:chgData name="Dragana Žunič" userId="8ad69b84-948a-4bd4-8f2c-cdaa6cf17412" providerId="ADAL" clId="{D74EA603-69E9-46A9-8341-E6CF0E8C90E9}" dt="2022-11-05T10:16:34.415" v="485" actId="122"/>
          <ac:spMkLst>
            <pc:docMk/>
            <pc:sldMk cId="2532316056" sldId="299"/>
            <ac:spMk id="3" creationId="{00000000-0000-0000-0000-000000000000}"/>
          </ac:spMkLst>
        </pc:spChg>
      </pc:sldChg>
      <pc:sldChg chg="modSp mod">
        <pc:chgData name="Dragana Žunič" userId="8ad69b84-948a-4bd4-8f2c-cdaa6cf17412" providerId="ADAL" clId="{D74EA603-69E9-46A9-8341-E6CF0E8C90E9}" dt="2022-11-05T10:10:04.118" v="97" actId="207"/>
        <pc:sldMkLst>
          <pc:docMk/>
          <pc:sldMk cId="2763136905" sldId="300"/>
        </pc:sldMkLst>
        <pc:spChg chg="mod">
          <ac:chgData name="Dragana Žunič" userId="8ad69b84-948a-4bd4-8f2c-cdaa6cf17412" providerId="ADAL" clId="{D74EA603-69E9-46A9-8341-E6CF0E8C90E9}" dt="2022-11-05T10:10:04.118" v="97" actId="207"/>
          <ac:spMkLst>
            <pc:docMk/>
            <pc:sldMk cId="2763136905" sldId="300"/>
            <ac:spMk id="11" creationId="{BB39B971-1B6B-B992-13CB-9579743CA282}"/>
          </ac:spMkLst>
        </pc:spChg>
      </pc:sldChg>
      <pc:sldChg chg="modSp del mod">
        <pc:chgData name="Dragana Žunič" userId="8ad69b84-948a-4bd4-8f2c-cdaa6cf17412" providerId="ADAL" clId="{D74EA603-69E9-46A9-8341-E6CF0E8C90E9}" dt="2022-11-05T10:10:12.680" v="98" actId="2696"/>
        <pc:sldMkLst>
          <pc:docMk/>
          <pc:sldMk cId="221727498" sldId="302"/>
        </pc:sldMkLst>
        <pc:spChg chg="mod">
          <ac:chgData name="Dragana Žunič" userId="8ad69b84-948a-4bd4-8f2c-cdaa6cf17412" providerId="ADAL" clId="{D74EA603-69E9-46A9-8341-E6CF0E8C90E9}" dt="2022-11-05T10:09:24.420" v="64" actId="20577"/>
          <ac:spMkLst>
            <pc:docMk/>
            <pc:sldMk cId="221727498" sldId="302"/>
            <ac:spMk id="7" creationId="{823FFFFF-D82B-4C81-BC98-0FEE3EB7F04A}"/>
          </ac:spMkLst>
        </pc:spChg>
      </pc:sldChg>
      <pc:sldMasterChg chg="del delSldLayout">
        <pc:chgData name="Dragana Žunič" userId="8ad69b84-948a-4bd4-8f2c-cdaa6cf17412" providerId="ADAL" clId="{D74EA603-69E9-46A9-8341-E6CF0E8C90E9}" dt="2022-11-05T10:17:46.541" v="492" actId="2696"/>
        <pc:sldMasterMkLst>
          <pc:docMk/>
          <pc:sldMasterMk cId="1655679083" sldId="2147483660"/>
        </pc:sldMasterMkLst>
        <pc:sldLayoutChg chg="del">
          <pc:chgData name="Dragana Žunič" userId="8ad69b84-948a-4bd4-8f2c-cdaa6cf17412" providerId="ADAL" clId="{D74EA603-69E9-46A9-8341-E6CF0E8C90E9}" dt="2022-11-05T10:17:46.541" v="492" actId="2696"/>
          <pc:sldLayoutMkLst>
            <pc:docMk/>
            <pc:sldMasterMk cId="1655679083" sldId="2147483660"/>
            <pc:sldLayoutMk cId="100374086" sldId="2147483661"/>
          </pc:sldLayoutMkLst>
        </pc:sldLayoutChg>
        <pc:sldLayoutChg chg="del">
          <pc:chgData name="Dragana Žunič" userId="8ad69b84-948a-4bd4-8f2c-cdaa6cf17412" providerId="ADAL" clId="{D74EA603-69E9-46A9-8341-E6CF0E8C90E9}" dt="2022-11-05T10:17:46.541" v="492" actId="2696"/>
          <pc:sldLayoutMkLst>
            <pc:docMk/>
            <pc:sldMasterMk cId="1655679083" sldId="2147483660"/>
            <pc:sldLayoutMk cId="2813431144" sldId="2147483662"/>
          </pc:sldLayoutMkLst>
        </pc:sldLayoutChg>
        <pc:sldLayoutChg chg="del">
          <pc:chgData name="Dragana Žunič" userId="8ad69b84-948a-4bd4-8f2c-cdaa6cf17412" providerId="ADAL" clId="{D74EA603-69E9-46A9-8341-E6CF0E8C90E9}" dt="2022-11-05T10:17:46.541" v="492" actId="2696"/>
          <pc:sldLayoutMkLst>
            <pc:docMk/>
            <pc:sldMasterMk cId="1655679083" sldId="2147483660"/>
            <pc:sldLayoutMk cId="2364933443" sldId="2147483663"/>
          </pc:sldLayoutMkLst>
        </pc:sldLayoutChg>
        <pc:sldLayoutChg chg="del">
          <pc:chgData name="Dragana Žunič" userId="8ad69b84-948a-4bd4-8f2c-cdaa6cf17412" providerId="ADAL" clId="{D74EA603-69E9-46A9-8341-E6CF0E8C90E9}" dt="2022-11-05T10:17:46.541" v="492" actId="2696"/>
          <pc:sldLayoutMkLst>
            <pc:docMk/>
            <pc:sldMasterMk cId="1655679083" sldId="2147483660"/>
            <pc:sldLayoutMk cId="98917674" sldId="2147483664"/>
          </pc:sldLayoutMkLst>
        </pc:sldLayoutChg>
        <pc:sldLayoutChg chg="del">
          <pc:chgData name="Dragana Žunič" userId="8ad69b84-948a-4bd4-8f2c-cdaa6cf17412" providerId="ADAL" clId="{D74EA603-69E9-46A9-8341-E6CF0E8C90E9}" dt="2022-11-05T10:17:46.541" v="492" actId="2696"/>
          <pc:sldLayoutMkLst>
            <pc:docMk/>
            <pc:sldMasterMk cId="1655679083" sldId="2147483660"/>
            <pc:sldLayoutMk cId="2557399056" sldId="2147483665"/>
          </pc:sldLayoutMkLst>
        </pc:sldLayoutChg>
        <pc:sldLayoutChg chg="del">
          <pc:chgData name="Dragana Žunič" userId="8ad69b84-948a-4bd4-8f2c-cdaa6cf17412" providerId="ADAL" clId="{D74EA603-69E9-46A9-8341-E6CF0E8C90E9}" dt="2022-11-05T10:17:46.541" v="492" actId="2696"/>
          <pc:sldLayoutMkLst>
            <pc:docMk/>
            <pc:sldMasterMk cId="1655679083" sldId="2147483660"/>
            <pc:sldLayoutMk cId="4162320823" sldId="2147483666"/>
          </pc:sldLayoutMkLst>
        </pc:sldLayoutChg>
        <pc:sldLayoutChg chg="del">
          <pc:chgData name="Dragana Žunič" userId="8ad69b84-948a-4bd4-8f2c-cdaa6cf17412" providerId="ADAL" clId="{D74EA603-69E9-46A9-8341-E6CF0E8C90E9}" dt="2022-11-05T10:17:46.541" v="492" actId="2696"/>
          <pc:sldLayoutMkLst>
            <pc:docMk/>
            <pc:sldMasterMk cId="1655679083" sldId="2147483660"/>
            <pc:sldLayoutMk cId="3989333051" sldId="2147483667"/>
          </pc:sldLayoutMkLst>
        </pc:sldLayoutChg>
        <pc:sldLayoutChg chg="del">
          <pc:chgData name="Dragana Žunič" userId="8ad69b84-948a-4bd4-8f2c-cdaa6cf17412" providerId="ADAL" clId="{D74EA603-69E9-46A9-8341-E6CF0E8C90E9}" dt="2022-11-05T10:17:46.541" v="492" actId="2696"/>
          <pc:sldLayoutMkLst>
            <pc:docMk/>
            <pc:sldMasterMk cId="1655679083" sldId="2147483660"/>
            <pc:sldLayoutMk cId="158390550" sldId="2147483668"/>
          </pc:sldLayoutMkLst>
        </pc:sldLayoutChg>
        <pc:sldLayoutChg chg="del">
          <pc:chgData name="Dragana Žunič" userId="8ad69b84-948a-4bd4-8f2c-cdaa6cf17412" providerId="ADAL" clId="{D74EA603-69E9-46A9-8341-E6CF0E8C90E9}" dt="2022-11-05T10:17:46.541" v="492" actId="2696"/>
          <pc:sldLayoutMkLst>
            <pc:docMk/>
            <pc:sldMasterMk cId="1655679083" sldId="2147483660"/>
            <pc:sldLayoutMk cId="1056557053" sldId="2147483669"/>
          </pc:sldLayoutMkLst>
        </pc:sldLayoutChg>
        <pc:sldLayoutChg chg="del">
          <pc:chgData name="Dragana Žunič" userId="8ad69b84-948a-4bd4-8f2c-cdaa6cf17412" providerId="ADAL" clId="{D74EA603-69E9-46A9-8341-E6CF0E8C90E9}" dt="2022-11-05T10:17:46.541" v="492" actId="2696"/>
          <pc:sldLayoutMkLst>
            <pc:docMk/>
            <pc:sldMasterMk cId="1655679083" sldId="2147483660"/>
            <pc:sldLayoutMk cId="3846531694" sldId="2147483670"/>
          </pc:sldLayoutMkLst>
        </pc:sldLayoutChg>
        <pc:sldLayoutChg chg="del">
          <pc:chgData name="Dragana Žunič" userId="8ad69b84-948a-4bd4-8f2c-cdaa6cf17412" providerId="ADAL" clId="{D74EA603-69E9-46A9-8341-E6CF0E8C90E9}" dt="2022-11-05T10:17:46.541" v="492" actId="2696"/>
          <pc:sldLayoutMkLst>
            <pc:docMk/>
            <pc:sldMasterMk cId="1655679083" sldId="2147483660"/>
            <pc:sldLayoutMk cId="951197107" sldId="214748367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356E78CC-27F0-4C30-9B37-61F8318DB249}" type="datetimeFigureOut">
              <a:rPr lang="nl-NL" smtClean="0"/>
              <a:t>5-11-2022</a:t>
            </a:fld>
            <a:endParaRPr lang="nl-NL"/>
          </a:p>
        </p:txBody>
      </p:sp>
      <p:sp>
        <p:nvSpPr>
          <p:cNvPr id="4" name="Tijdelijke aanduiding voor dia-afbeelding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D7680D65-C340-45A3-9F1E-390F66EF62B5}" type="slidenum">
              <a:rPr lang="nl-NL" smtClean="0"/>
              <a:t>‹#›</a:t>
            </a:fld>
            <a:endParaRPr lang="nl-NL"/>
          </a:p>
        </p:txBody>
      </p:sp>
    </p:spTree>
    <p:extLst>
      <p:ext uri="{BB962C8B-B14F-4D97-AF65-F5344CB8AC3E}">
        <p14:creationId xmlns:p14="http://schemas.microsoft.com/office/powerpoint/2010/main" val="2077601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D7680D65-C340-45A3-9F1E-390F66EF62B5}" type="slidenum">
              <a:rPr lang="nl-NL" smtClean="0"/>
              <a:t>5</a:t>
            </a:fld>
            <a:endParaRPr lang="nl-NL"/>
          </a:p>
        </p:txBody>
      </p:sp>
    </p:spTree>
    <p:extLst>
      <p:ext uri="{BB962C8B-B14F-4D97-AF65-F5344CB8AC3E}">
        <p14:creationId xmlns:p14="http://schemas.microsoft.com/office/powerpoint/2010/main" val="115653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7680D65-C340-45A3-9F1E-390F66EF62B5}" type="slidenum">
              <a:rPr lang="nl-NL" smtClean="0"/>
              <a:t>12</a:t>
            </a:fld>
            <a:endParaRPr lang="nl-NL"/>
          </a:p>
        </p:txBody>
      </p:sp>
    </p:spTree>
    <p:extLst>
      <p:ext uri="{BB962C8B-B14F-4D97-AF65-F5344CB8AC3E}">
        <p14:creationId xmlns:p14="http://schemas.microsoft.com/office/powerpoint/2010/main" val="2842788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6EBCEB2B-2412-4CD7-9358-69AEFA5A259A}" type="datetimeFigureOut">
              <a:rPr lang="nl-NL" smtClean="0"/>
              <a:t>5-11-2022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1326593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EBCEB2B-2412-4CD7-9358-69AEFA5A259A}" type="datetimeFigureOut">
              <a:rPr lang="nl-NL" smtClean="0"/>
              <a:t>5-11-2022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1664589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EBCEB2B-2412-4CD7-9358-69AEFA5A259A}" type="datetimeFigureOut">
              <a:rPr lang="nl-NL" smtClean="0"/>
              <a:t>5-11-2022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1265424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143000" y="1122363"/>
            <a:ext cx="6858000" cy="2387600"/>
          </a:xfrm>
        </p:spPr>
        <p:txBody>
          <a:bodyPr anchor="b"/>
          <a:lstStyle>
            <a:lvl1pPr algn="ctr">
              <a:defRPr sz="4500"/>
            </a:lvl1pPr>
          </a:lstStyle>
          <a:p>
            <a:r>
              <a:rPr lang="sl-SI"/>
              <a:t>Uredite slog naslova matrice</a:t>
            </a:r>
          </a:p>
        </p:txBody>
      </p:sp>
      <p:sp>
        <p:nvSpPr>
          <p:cNvPr id="3" name="Podnaslov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l-SI"/>
              <a:t>Kliknite, da uredite slog podnaslova matrice</a:t>
            </a:r>
          </a:p>
        </p:txBody>
      </p:sp>
      <p:sp>
        <p:nvSpPr>
          <p:cNvPr id="4" name="Označba mesta datuma 3"/>
          <p:cNvSpPr>
            <a:spLocks noGrp="1"/>
          </p:cNvSpPr>
          <p:nvPr>
            <p:ph type="dt" sz="half" idx="10"/>
          </p:nvPr>
        </p:nvSpPr>
        <p:spPr/>
        <p:txBody>
          <a:bodyPr/>
          <a:lstStyle/>
          <a:p>
            <a:fld id="{BEF146DF-40EF-4CDA-9A34-B0F39BD7D7C7}" type="datetimeFigureOut">
              <a:rPr lang="sl-SI" smtClean="0"/>
              <a:t>5. 11. 2022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376821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5. 11. 2022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4172694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623888" y="1709739"/>
            <a:ext cx="7886700" cy="2852737"/>
          </a:xfrm>
        </p:spPr>
        <p:txBody>
          <a:bodyPr anchor="b"/>
          <a:lstStyle>
            <a:lvl1pPr>
              <a:defRPr sz="4500"/>
            </a:lvl1pPr>
          </a:lstStyle>
          <a:p>
            <a:r>
              <a:rPr lang="sl-SI"/>
              <a:t>Uredite slog naslova matrice</a:t>
            </a:r>
          </a:p>
        </p:txBody>
      </p:sp>
      <p:sp>
        <p:nvSpPr>
          <p:cNvPr id="3" name="Označba mesta besedila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BEF146DF-40EF-4CDA-9A34-B0F39BD7D7C7}" type="datetimeFigureOut">
              <a:rPr lang="sl-SI" smtClean="0"/>
              <a:t>5. 11. 2022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725070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628650" y="1825625"/>
            <a:ext cx="38862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4629150" y="1825625"/>
            <a:ext cx="38862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BEF146DF-40EF-4CDA-9A34-B0F39BD7D7C7}" type="datetimeFigureOut">
              <a:rPr lang="sl-SI" smtClean="0"/>
              <a:t>5. 11. 2022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4144979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629841" y="365126"/>
            <a:ext cx="7886700" cy="1325563"/>
          </a:xfrm>
        </p:spPr>
        <p:txBody>
          <a:bodyPr/>
          <a:lstStyle/>
          <a:p>
            <a:r>
              <a:rPr lang="sl-SI"/>
              <a:t>Uredite slog naslova matrice</a:t>
            </a:r>
          </a:p>
        </p:txBody>
      </p:sp>
      <p:sp>
        <p:nvSpPr>
          <p:cNvPr id="3" name="Označba mesta besedila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l-SI"/>
              <a:t>Uredite sloge besedila matrice</a:t>
            </a:r>
          </a:p>
        </p:txBody>
      </p:sp>
      <p:sp>
        <p:nvSpPr>
          <p:cNvPr id="4" name="Označba mesta vsebine 3"/>
          <p:cNvSpPr>
            <a:spLocks noGrp="1"/>
          </p:cNvSpPr>
          <p:nvPr>
            <p:ph sz="half" idx="2"/>
          </p:nvPr>
        </p:nvSpPr>
        <p:spPr>
          <a:xfrm>
            <a:off x="629842" y="2505075"/>
            <a:ext cx="3868340"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l-SI"/>
              <a:t>Uredite sloge besedila matrice</a:t>
            </a:r>
          </a:p>
        </p:txBody>
      </p:sp>
      <p:sp>
        <p:nvSpPr>
          <p:cNvPr id="6" name="Označba mesta vsebine 5"/>
          <p:cNvSpPr>
            <a:spLocks noGrp="1"/>
          </p:cNvSpPr>
          <p:nvPr>
            <p:ph sz="quarter" idx="4"/>
          </p:nvPr>
        </p:nvSpPr>
        <p:spPr>
          <a:xfrm>
            <a:off x="4629150" y="2505075"/>
            <a:ext cx="3887391"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BEF146DF-40EF-4CDA-9A34-B0F39BD7D7C7}" type="datetimeFigureOut">
              <a:rPr lang="sl-SI" smtClean="0"/>
              <a:t>5. 11. 2022</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1346084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BEF146DF-40EF-4CDA-9A34-B0F39BD7D7C7}" type="datetimeFigureOut">
              <a:rPr lang="sl-SI" smtClean="0"/>
              <a:t>5. 11. 2022</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448330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BEF146DF-40EF-4CDA-9A34-B0F39BD7D7C7}" type="datetimeFigureOut">
              <a:rPr lang="sl-SI" smtClean="0"/>
              <a:t>5. 11. 2022</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2800123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629841" y="457200"/>
            <a:ext cx="2949178" cy="1600200"/>
          </a:xfrm>
        </p:spPr>
        <p:txBody>
          <a:bodyPr anchor="b"/>
          <a:lstStyle>
            <a:lvl1pPr>
              <a:defRPr sz="2400"/>
            </a:lvl1pPr>
          </a:lstStyle>
          <a:p>
            <a:r>
              <a:rPr lang="sl-SI"/>
              <a:t>Uredite slog naslova matrice</a:t>
            </a:r>
          </a:p>
        </p:txBody>
      </p:sp>
      <p:sp>
        <p:nvSpPr>
          <p:cNvPr id="3" name="Označba mesta vsebine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l-SI"/>
              <a:t>Uredite sloge besedila matrice</a:t>
            </a:r>
          </a:p>
        </p:txBody>
      </p:sp>
      <p:sp>
        <p:nvSpPr>
          <p:cNvPr id="5" name="Označba mesta datuma 4"/>
          <p:cNvSpPr>
            <a:spLocks noGrp="1"/>
          </p:cNvSpPr>
          <p:nvPr>
            <p:ph type="dt" sz="half" idx="10"/>
          </p:nvPr>
        </p:nvSpPr>
        <p:spPr/>
        <p:txBody>
          <a:bodyPr/>
          <a:lstStyle/>
          <a:p>
            <a:fld id="{BEF146DF-40EF-4CDA-9A34-B0F39BD7D7C7}" type="datetimeFigureOut">
              <a:rPr lang="sl-SI" smtClean="0"/>
              <a:t>5. 11. 2022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064201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6EBCEB2B-2412-4CD7-9358-69AEFA5A259A}" type="datetimeFigureOut">
              <a:rPr lang="nl-NL" smtClean="0"/>
              <a:t>5-11-2022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1567878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629841" y="457200"/>
            <a:ext cx="2949178" cy="1600200"/>
          </a:xfrm>
        </p:spPr>
        <p:txBody>
          <a:bodyPr anchor="b"/>
          <a:lstStyle>
            <a:lvl1pPr>
              <a:defRPr sz="2400"/>
            </a:lvl1pPr>
          </a:lstStyle>
          <a:p>
            <a:r>
              <a:rPr lang="sl-SI"/>
              <a:t>Uredite slog naslova matrice</a:t>
            </a:r>
          </a:p>
        </p:txBody>
      </p:sp>
      <p:sp>
        <p:nvSpPr>
          <p:cNvPr id="3" name="Označba mesta slik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l-SI"/>
          </a:p>
        </p:txBody>
      </p:sp>
      <p:sp>
        <p:nvSpPr>
          <p:cNvPr id="4" name="Označba mesta besedila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l-SI"/>
              <a:t>Uredite sloge besedila matrice</a:t>
            </a:r>
          </a:p>
        </p:txBody>
      </p:sp>
      <p:sp>
        <p:nvSpPr>
          <p:cNvPr id="5" name="Označba mesta datuma 4"/>
          <p:cNvSpPr>
            <a:spLocks noGrp="1"/>
          </p:cNvSpPr>
          <p:nvPr>
            <p:ph type="dt" sz="half" idx="10"/>
          </p:nvPr>
        </p:nvSpPr>
        <p:spPr/>
        <p:txBody>
          <a:bodyPr/>
          <a:lstStyle/>
          <a:p>
            <a:fld id="{BEF146DF-40EF-4CDA-9A34-B0F39BD7D7C7}" type="datetimeFigureOut">
              <a:rPr lang="sl-SI" smtClean="0"/>
              <a:t>5. 11. 2022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431824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5. 11. 2022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669975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543675" y="365125"/>
            <a:ext cx="1971675"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628650" y="365125"/>
            <a:ext cx="5800725"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BEF146DF-40EF-4CDA-9A34-B0F39BD7D7C7}" type="datetimeFigureOut">
              <a:rPr lang="sl-SI" smtClean="0"/>
              <a:t>5. 11. 2022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237DE085-5200-41E1-96DE-DFD3F8135918}" type="slidenum">
              <a:rPr lang="sl-SI" smtClean="0"/>
              <a:t>‹#›</a:t>
            </a:fld>
            <a:endParaRPr lang="sl-SI"/>
          </a:p>
        </p:txBody>
      </p:sp>
    </p:spTree>
    <p:extLst>
      <p:ext uri="{BB962C8B-B14F-4D97-AF65-F5344CB8AC3E}">
        <p14:creationId xmlns:p14="http://schemas.microsoft.com/office/powerpoint/2010/main" val="3371160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6EBCEB2B-2412-4CD7-9358-69AEFA5A259A}" type="datetimeFigureOut">
              <a:rPr lang="nl-NL" smtClean="0"/>
              <a:t>5-11-2022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595998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6EBCEB2B-2412-4CD7-9358-69AEFA5A259A}" type="datetimeFigureOut">
              <a:rPr lang="nl-NL" smtClean="0"/>
              <a:t>5-11-2022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65996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6EBCEB2B-2412-4CD7-9358-69AEFA5A259A}" type="datetimeFigureOut">
              <a:rPr lang="nl-NL" smtClean="0"/>
              <a:t>5-11-2022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122448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6EBCEB2B-2412-4CD7-9358-69AEFA5A259A}" type="datetimeFigureOut">
              <a:rPr lang="nl-NL" smtClean="0"/>
              <a:t>5-11-2022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525211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6EBCEB2B-2412-4CD7-9358-69AEFA5A259A}" type="datetimeFigureOut">
              <a:rPr lang="nl-NL" smtClean="0"/>
              <a:t>5-11-2022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141310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EBCEB2B-2412-4CD7-9358-69AEFA5A259A}" type="datetimeFigureOut">
              <a:rPr lang="nl-NL" smtClean="0"/>
              <a:t>5-11-2022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3829591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6EBCEB2B-2412-4CD7-9358-69AEFA5A259A}" type="datetimeFigureOut">
              <a:rPr lang="nl-NL" smtClean="0"/>
              <a:t>5-11-2022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CD7E055-5B32-4DE1-8B44-48C613AB4A08}" type="slidenum">
              <a:rPr lang="nl-NL" smtClean="0"/>
              <a:t>‹#›</a:t>
            </a:fld>
            <a:endParaRPr lang="nl-NL"/>
          </a:p>
        </p:txBody>
      </p:sp>
    </p:spTree>
    <p:extLst>
      <p:ext uri="{BB962C8B-B14F-4D97-AF65-F5344CB8AC3E}">
        <p14:creationId xmlns:p14="http://schemas.microsoft.com/office/powerpoint/2010/main" val="1873796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BCEB2B-2412-4CD7-9358-69AEFA5A259A}" type="datetimeFigureOut">
              <a:rPr lang="nl-NL" smtClean="0"/>
              <a:t>5-11-2022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7E055-5B32-4DE1-8B44-48C613AB4A08}" type="slidenum">
              <a:rPr lang="nl-NL" smtClean="0"/>
              <a:t>‹#›</a:t>
            </a:fld>
            <a:endParaRPr lang="nl-NL"/>
          </a:p>
        </p:txBody>
      </p:sp>
    </p:spTree>
    <p:extLst>
      <p:ext uri="{BB962C8B-B14F-4D97-AF65-F5344CB8AC3E}">
        <p14:creationId xmlns:p14="http://schemas.microsoft.com/office/powerpoint/2010/main" val="22493497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EF146DF-40EF-4CDA-9A34-B0F39BD7D7C7}" type="datetimeFigureOut">
              <a:rPr lang="sl-SI" smtClean="0"/>
              <a:t>5. 11. 2022</a:t>
            </a:fld>
            <a:endParaRPr lang="sl-SI"/>
          </a:p>
        </p:txBody>
      </p:sp>
      <p:sp>
        <p:nvSpPr>
          <p:cNvPr id="5" name="Označba mesta no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37DE085-5200-41E1-96DE-DFD3F8135918}" type="slidenum">
              <a:rPr lang="sl-SI" smtClean="0"/>
              <a:t>‹#›</a:t>
            </a:fld>
            <a:endParaRPr lang="sl-SI"/>
          </a:p>
        </p:txBody>
      </p:sp>
    </p:spTree>
    <p:extLst>
      <p:ext uri="{BB962C8B-B14F-4D97-AF65-F5344CB8AC3E}">
        <p14:creationId xmlns:p14="http://schemas.microsoft.com/office/powerpoint/2010/main" val="28142523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l-S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tmp"/></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rrVtWTRkFB4?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228829" y="1735186"/>
            <a:ext cx="6858000" cy="847898"/>
          </a:xfrm>
        </p:spPr>
        <p:txBody>
          <a:bodyPr>
            <a:normAutofit/>
          </a:bodyPr>
          <a:lstStyle/>
          <a:p>
            <a:r>
              <a:rPr lang="sl-SI" sz="5400" dirty="0"/>
              <a:t>Project </a:t>
            </a:r>
            <a:r>
              <a:rPr lang="sl-SI" sz="5400" b="1" dirty="0"/>
              <a:t>SMILE too</a:t>
            </a:r>
            <a:endParaRPr lang="sl-SI" sz="5400" dirty="0"/>
          </a:p>
        </p:txBody>
      </p:sp>
      <p:sp>
        <p:nvSpPr>
          <p:cNvPr id="3" name="Podnaslov 2"/>
          <p:cNvSpPr>
            <a:spLocks noGrp="1"/>
          </p:cNvSpPr>
          <p:nvPr>
            <p:ph type="subTitle" idx="1"/>
          </p:nvPr>
        </p:nvSpPr>
        <p:spPr>
          <a:xfrm>
            <a:off x="1275648" y="2878172"/>
            <a:ext cx="6858000" cy="392777"/>
          </a:xfrm>
        </p:spPr>
        <p:txBody>
          <a:bodyPr>
            <a:normAutofit/>
          </a:bodyPr>
          <a:lstStyle/>
          <a:p>
            <a:r>
              <a:rPr lang="en-GB" sz="2100" dirty="0"/>
              <a:t>Social Skills Make Inclusive Life Easier</a:t>
            </a:r>
          </a:p>
        </p:txBody>
      </p:sp>
      <p:pic>
        <p:nvPicPr>
          <p:cNvPr id="5" name="Slika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5047" y="1025698"/>
            <a:ext cx="1195786" cy="341566"/>
          </a:xfrm>
          <a:prstGeom prst="rect">
            <a:avLst/>
          </a:prstGeom>
        </p:spPr>
      </p:pic>
      <p:sp>
        <p:nvSpPr>
          <p:cNvPr id="8" name="Podnaslov 2"/>
          <p:cNvSpPr txBox="1">
            <a:spLocks/>
          </p:cNvSpPr>
          <p:nvPr/>
        </p:nvSpPr>
        <p:spPr>
          <a:xfrm>
            <a:off x="1228829" y="3419649"/>
            <a:ext cx="6858000" cy="1288676"/>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a:spcBef>
                <a:spcPts val="750"/>
              </a:spcBef>
            </a:pPr>
            <a:endParaRPr lang="sl-SI" sz="2100" dirty="0">
              <a:solidFill>
                <a:prstClr val="black"/>
              </a:solidFill>
              <a:latin typeface="Calibri" panose="020F0502020204030204"/>
            </a:endParaRPr>
          </a:p>
        </p:txBody>
      </p:sp>
      <p:sp>
        <p:nvSpPr>
          <p:cNvPr id="9" name="Enakokraki trikotnik 8"/>
          <p:cNvSpPr/>
          <p:nvPr/>
        </p:nvSpPr>
        <p:spPr>
          <a:xfrm flipV="1">
            <a:off x="49877" y="857250"/>
            <a:ext cx="3042458" cy="334085"/>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endParaRPr lang="sl-SI" sz="1350">
              <a:ln w="0"/>
              <a:solidFill>
                <a:prstClr val="black"/>
              </a:solidFill>
              <a:effectLst>
                <a:outerShdw blurRad="38100" dist="19050" dir="2700000" algn="tl" rotWithShape="0">
                  <a:prstClr val="black">
                    <a:alpha val="40000"/>
                  </a:prstClr>
                </a:outerShdw>
              </a:effectLst>
              <a:latin typeface="Calibri" panose="020F0502020204030204"/>
            </a:endParaRPr>
          </a:p>
        </p:txBody>
      </p:sp>
      <p:sp>
        <p:nvSpPr>
          <p:cNvPr id="10" name="Enakokraki trikotnik 9"/>
          <p:cNvSpPr/>
          <p:nvPr/>
        </p:nvSpPr>
        <p:spPr>
          <a:xfrm flipV="1">
            <a:off x="3424845" y="857250"/>
            <a:ext cx="3042458" cy="334085"/>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endParaRPr lang="sl-SI" sz="1350">
              <a:ln w="0"/>
              <a:solidFill>
                <a:prstClr val="black"/>
              </a:solidFill>
              <a:effectLst>
                <a:outerShdw blurRad="38100" dist="19050" dir="2700000" algn="tl" rotWithShape="0">
                  <a:prstClr val="black">
                    <a:alpha val="40000"/>
                  </a:prstClr>
                </a:outerShdw>
              </a:effectLst>
              <a:latin typeface="Calibri" panose="020F0502020204030204"/>
            </a:endParaRPr>
          </a:p>
        </p:txBody>
      </p:sp>
      <p:pic>
        <p:nvPicPr>
          <p:cNvPr id="12" name="Slika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166" y="5130885"/>
            <a:ext cx="3817620" cy="512608"/>
          </a:xfrm>
          <a:prstGeom prst="rect">
            <a:avLst/>
          </a:prstGeom>
        </p:spPr>
      </p:pic>
      <p:sp>
        <p:nvSpPr>
          <p:cNvPr id="11" name="TextovéPole 10">
            <a:extLst>
              <a:ext uri="{FF2B5EF4-FFF2-40B4-BE49-F238E27FC236}">
                <a16:creationId xmlns:a16="http://schemas.microsoft.com/office/drawing/2014/main" id="{BB39B971-1B6B-B992-13CB-9579743CA282}"/>
              </a:ext>
            </a:extLst>
          </p:cNvPr>
          <p:cNvSpPr txBox="1"/>
          <p:nvPr/>
        </p:nvSpPr>
        <p:spPr>
          <a:xfrm>
            <a:off x="2146677" y="3521342"/>
            <a:ext cx="5768494" cy="1384995"/>
          </a:xfrm>
          <a:prstGeom prst="rect">
            <a:avLst/>
          </a:prstGeom>
          <a:noFill/>
        </p:spPr>
        <p:txBody>
          <a:bodyPr wrap="square">
            <a:spAutoFit/>
          </a:bodyPr>
          <a:lstStyle/>
          <a:p>
            <a:pPr algn="ctr"/>
            <a:r>
              <a:rPr lang="sl-SI" sz="6400" b="1" dirty="0" err="1"/>
              <a:t>Opolnomočenje</a:t>
            </a:r>
            <a:endParaRPr lang="sl-SI" sz="6400" b="1" dirty="0"/>
          </a:p>
          <a:p>
            <a:pPr algn="ctr"/>
            <a:r>
              <a:rPr lang="sl-SI" sz="2000" b="1" dirty="0">
                <a:solidFill>
                  <a:srgbClr val="0070C0"/>
                </a:solidFill>
              </a:rPr>
              <a:t>staršev, učiteljev, otrok</a:t>
            </a:r>
            <a:endParaRPr lang="en-GB" sz="2000" b="1" dirty="0">
              <a:solidFill>
                <a:srgbClr val="0070C0"/>
              </a:solidFill>
            </a:endParaRPr>
          </a:p>
        </p:txBody>
      </p:sp>
    </p:spTree>
    <p:extLst>
      <p:ext uri="{BB962C8B-B14F-4D97-AF65-F5344CB8AC3E}">
        <p14:creationId xmlns:p14="http://schemas.microsoft.com/office/powerpoint/2010/main" val="2763136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b="1" dirty="0" err="1">
                <a:solidFill>
                  <a:schemeClr val="accent1">
                    <a:lumMod val="75000"/>
                  </a:schemeClr>
                </a:solidFill>
              </a:rPr>
              <a:t>Osredotoč</a:t>
            </a:r>
            <a:r>
              <a:rPr lang="sl-SI" b="1" dirty="0" err="1">
                <a:solidFill>
                  <a:schemeClr val="accent1">
                    <a:lumMod val="75000"/>
                  </a:schemeClr>
                </a:solidFill>
              </a:rPr>
              <a:t>anje</a:t>
            </a:r>
            <a:r>
              <a:rPr lang="sl-SI" b="1" dirty="0">
                <a:solidFill>
                  <a:schemeClr val="accent1">
                    <a:lumMod val="75000"/>
                  </a:schemeClr>
                </a:solidFill>
              </a:rPr>
              <a:t> </a:t>
            </a:r>
            <a:r>
              <a:rPr lang="en-GB" b="1" dirty="0" err="1">
                <a:solidFill>
                  <a:schemeClr val="accent1">
                    <a:lumMod val="75000"/>
                  </a:schemeClr>
                </a:solidFill>
              </a:rPr>
              <a:t>na</a:t>
            </a:r>
            <a:r>
              <a:rPr lang="en-GB" b="1" dirty="0">
                <a:solidFill>
                  <a:schemeClr val="accent1">
                    <a:lumMod val="75000"/>
                  </a:schemeClr>
                </a:solidFill>
              </a:rPr>
              <a:t> tri </a:t>
            </a:r>
            <a:r>
              <a:rPr lang="en-GB" b="1" dirty="0" err="1">
                <a:solidFill>
                  <a:schemeClr val="accent1">
                    <a:lumMod val="75000"/>
                  </a:schemeClr>
                </a:solidFill>
              </a:rPr>
              <a:t>osnovne</a:t>
            </a:r>
            <a:r>
              <a:rPr lang="en-GB" b="1" dirty="0">
                <a:solidFill>
                  <a:schemeClr val="accent1">
                    <a:lumMod val="75000"/>
                  </a:schemeClr>
                </a:solidFill>
              </a:rPr>
              <a:t> </a:t>
            </a:r>
            <a:r>
              <a:rPr lang="en-GB" b="1" dirty="0" err="1">
                <a:solidFill>
                  <a:schemeClr val="accent1">
                    <a:lumMod val="75000"/>
                  </a:schemeClr>
                </a:solidFill>
              </a:rPr>
              <a:t>psihološke</a:t>
            </a:r>
            <a:r>
              <a:rPr lang="en-GB" b="1" dirty="0">
                <a:solidFill>
                  <a:schemeClr val="accent1">
                    <a:lumMod val="75000"/>
                  </a:schemeClr>
                </a:solidFill>
              </a:rPr>
              <a:t> </a:t>
            </a:r>
            <a:r>
              <a:rPr lang="en-GB" b="1" dirty="0" err="1">
                <a:solidFill>
                  <a:schemeClr val="accent1">
                    <a:lumMod val="75000"/>
                  </a:schemeClr>
                </a:solidFill>
              </a:rPr>
              <a:t>potrebe</a:t>
            </a:r>
            <a:endParaRPr lang="en-GB" b="1" dirty="0">
              <a:solidFill>
                <a:schemeClr val="accent1">
                  <a:lumMod val="75000"/>
                </a:schemeClr>
              </a:solidFill>
            </a:endParaRPr>
          </a:p>
        </p:txBody>
      </p:sp>
      <p:pic>
        <p:nvPicPr>
          <p:cNvPr id="4" name="Tijdelijke aanduiding voor inhoud 3"/>
          <p:cNvPicPr>
            <a:picLocks noGrp="1" noChangeAspect="1"/>
          </p:cNvPicPr>
          <p:nvPr>
            <p:ph idx="1"/>
          </p:nvPr>
        </p:nvPicPr>
        <p:blipFill>
          <a:blip r:embed="rId2"/>
          <a:stretch>
            <a:fillRect/>
          </a:stretch>
        </p:blipFill>
        <p:spPr>
          <a:xfrm>
            <a:off x="2204123" y="1417638"/>
            <a:ext cx="5110357" cy="5292870"/>
          </a:xfrm>
          <a:prstGeom prst="rect">
            <a:avLst/>
          </a:prstGeom>
        </p:spPr>
      </p:pic>
      <p:sp>
        <p:nvSpPr>
          <p:cNvPr id="5" name="Stroomdiagram: Proces 4"/>
          <p:cNvSpPr/>
          <p:nvPr/>
        </p:nvSpPr>
        <p:spPr>
          <a:xfrm>
            <a:off x="2638386" y="3140968"/>
            <a:ext cx="1933613" cy="792088"/>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dirty="0">
                <a:ln>
                  <a:noFill/>
                </a:ln>
                <a:solidFill>
                  <a:srgbClr val="C00000"/>
                </a:solidFill>
                <a:effectLst/>
                <a:uLnTx/>
                <a:uFillTx/>
                <a:latin typeface="Calibri"/>
                <a:ea typeface="+mn-ea"/>
                <a:cs typeface="+mn-cs"/>
              </a:rPr>
              <a:t>A</a:t>
            </a:r>
            <a:r>
              <a:rPr kumimoji="0" lang="sl-SI" sz="2000" b="1" i="0" u="none" strike="noStrike" kern="1200" cap="none" spc="0" normalizeH="0" baseline="0" dirty="0">
                <a:ln>
                  <a:noFill/>
                </a:ln>
                <a:solidFill>
                  <a:srgbClr val="C00000"/>
                </a:solidFill>
                <a:effectLst/>
                <a:uLnTx/>
                <a:uFillTx/>
                <a:latin typeface="Calibri"/>
                <a:ea typeface="+mn-ea"/>
                <a:cs typeface="+mn-cs"/>
              </a:rPr>
              <a:t>VTONOMIJA</a:t>
            </a:r>
            <a:endParaRPr kumimoji="0" lang="en-GB" sz="2000" b="1" i="0" u="none" strike="noStrike" kern="1200" cap="none" spc="0" normalizeH="0" baseline="0" dirty="0">
              <a:ln>
                <a:noFill/>
              </a:ln>
              <a:solidFill>
                <a:srgbClr val="C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dirty="0">
                <a:ln>
                  <a:noFill/>
                </a:ln>
                <a:solidFill>
                  <a:srgbClr val="C00000"/>
                </a:solidFill>
                <a:effectLst/>
                <a:uLnTx/>
                <a:uFillTx/>
                <a:latin typeface="Calibri"/>
                <a:ea typeface="+mn-ea"/>
                <a:cs typeface="+mn-cs"/>
              </a:rPr>
              <a:t>‘</a:t>
            </a:r>
            <a:r>
              <a:rPr lang="sl-SI" sz="1600" b="1" i="1" dirty="0">
                <a:solidFill>
                  <a:srgbClr val="C00000"/>
                </a:solidFill>
                <a:latin typeface="Calibri"/>
              </a:rPr>
              <a:t>To lahko naredim sam</a:t>
            </a:r>
            <a:r>
              <a:rPr kumimoji="0" lang="nl-NL" sz="1600" b="1" i="1" u="none" strike="noStrike" kern="1200" cap="none" spc="0" normalizeH="0" baseline="0" noProof="0" dirty="0">
                <a:ln>
                  <a:noFill/>
                </a:ln>
                <a:solidFill>
                  <a:srgbClr val="C00000"/>
                </a:solidFill>
                <a:effectLst/>
                <a:uLnTx/>
                <a:uFillTx/>
                <a:latin typeface="Calibri"/>
                <a:ea typeface="+mn-ea"/>
                <a:cs typeface="+mn-cs"/>
              </a:rPr>
              <a:t>’</a:t>
            </a:r>
            <a:endParaRPr kumimoji="0" lang="en-GB" sz="1600" b="1" i="1" u="none" strike="noStrike" kern="1200" cap="none" spc="0" normalizeH="0" baseline="0" noProof="0" dirty="0">
              <a:ln>
                <a:noFill/>
              </a:ln>
              <a:solidFill>
                <a:srgbClr val="C00000"/>
              </a:solidFill>
              <a:effectLst/>
              <a:uLnTx/>
              <a:uFillTx/>
              <a:latin typeface="Calibri"/>
              <a:ea typeface="+mn-ea"/>
              <a:cs typeface="+mn-cs"/>
            </a:endParaRPr>
          </a:p>
        </p:txBody>
      </p:sp>
      <p:sp>
        <p:nvSpPr>
          <p:cNvPr id="6" name="Stroomdiagram: Proces 5"/>
          <p:cNvSpPr/>
          <p:nvPr/>
        </p:nvSpPr>
        <p:spPr>
          <a:xfrm>
            <a:off x="4937951" y="3157246"/>
            <a:ext cx="1800200" cy="775809"/>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dirty="0">
                <a:ln>
                  <a:noFill/>
                </a:ln>
                <a:solidFill>
                  <a:srgbClr val="C00000"/>
                </a:solidFill>
                <a:effectLst/>
                <a:uLnTx/>
                <a:uFillTx/>
                <a:latin typeface="Calibri"/>
                <a:ea typeface="+mn-ea"/>
                <a:cs typeface="+mn-cs"/>
              </a:rPr>
              <a:t>COMPETENC</a:t>
            </a:r>
            <a:r>
              <a:rPr kumimoji="0" lang="sl-SI" sz="2000" b="1" i="0" u="none" strike="noStrike" kern="1200" cap="none" spc="0" normalizeH="0" baseline="0" dirty="0">
                <a:ln>
                  <a:noFill/>
                </a:ln>
                <a:solidFill>
                  <a:srgbClr val="C00000"/>
                </a:solidFill>
                <a:effectLst/>
                <a:uLnTx/>
                <a:uFillTx/>
                <a:latin typeface="Calibri"/>
                <a:ea typeface="+mn-ea"/>
                <a:cs typeface="+mn-cs"/>
              </a:rPr>
              <a:t>IJE</a:t>
            </a:r>
            <a:endParaRPr kumimoji="0" lang="en-GB" sz="2000" b="1" i="0" u="none" strike="noStrike" kern="1200" cap="none" spc="0" normalizeH="0" baseline="0" dirty="0">
              <a:ln>
                <a:noFill/>
              </a:ln>
              <a:solidFill>
                <a:srgbClr val="C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dirty="0">
                <a:ln>
                  <a:noFill/>
                </a:ln>
                <a:solidFill>
                  <a:srgbClr val="C00000"/>
                </a:solidFill>
                <a:effectLst/>
                <a:uLnTx/>
                <a:uFillTx/>
                <a:latin typeface="Calibri"/>
                <a:ea typeface="+mn-ea"/>
                <a:cs typeface="+mn-cs"/>
              </a:rPr>
              <a:t>‘</a:t>
            </a:r>
            <a:r>
              <a:rPr lang="sl-SI" sz="1600" b="1" i="1" dirty="0">
                <a:solidFill>
                  <a:srgbClr val="C00000"/>
                </a:solidFill>
                <a:latin typeface="Calibri"/>
              </a:rPr>
              <a:t>Jaz zmorem to narediti</a:t>
            </a:r>
            <a:r>
              <a:rPr kumimoji="0" lang="en-GB" sz="1600" b="1" i="1" u="none" strike="noStrike" kern="1200" cap="none" spc="0" normalizeH="0" baseline="0" dirty="0">
                <a:ln>
                  <a:noFill/>
                </a:ln>
                <a:solidFill>
                  <a:srgbClr val="C00000"/>
                </a:solidFill>
                <a:effectLst/>
                <a:uLnTx/>
                <a:uFillTx/>
                <a:latin typeface="Calibri"/>
                <a:ea typeface="+mn-ea"/>
                <a:cs typeface="+mn-cs"/>
              </a:rPr>
              <a:t>’</a:t>
            </a:r>
          </a:p>
        </p:txBody>
      </p:sp>
      <p:sp>
        <p:nvSpPr>
          <p:cNvPr id="7" name="Stroomdiagram: Proces 6"/>
          <p:cNvSpPr/>
          <p:nvPr/>
        </p:nvSpPr>
        <p:spPr>
          <a:xfrm>
            <a:off x="3851920" y="5152330"/>
            <a:ext cx="1800200" cy="1156990"/>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600" b="1" dirty="0">
                <a:solidFill>
                  <a:srgbClr val="C00000"/>
                </a:solidFill>
                <a:latin typeface="Calibri"/>
              </a:rPr>
              <a:t>POVEZANOST</a:t>
            </a:r>
            <a:endParaRPr kumimoji="0" lang="en-GB" sz="1600" b="1" i="0" u="none" strike="noStrike" kern="1200" cap="none" spc="0" normalizeH="0" baseline="0" dirty="0">
              <a:ln>
                <a:noFill/>
              </a:ln>
              <a:solidFill>
                <a:srgbClr val="C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dirty="0">
                <a:ln>
                  <a:noFill/>
                </a:ln>
                <a:solidFill>
                  <a:srgbClr val="C00000"/>
                </a:solidFill>
                <a:effectLst/>
                <a:uLnTx/>
                <a:uFillTx/>
                <a:latin typeface="Calibri"/>
                <a:ea typeface="+mn-ea"/>
                <a:cs typeface="+mn-cs"/>
              </a:rPr>
              <a:t>‘</a:t>
            </a:r>
            <a:r>
              <a:rPr lang="sl-SI" sz="1600" b="1" i="1" dirty="0">
                <a:solidFill>
                  <a:srgbClr val="C00000"/>
                </a:solidFill>
                <a:latin typeface="Calibri"/>
              </a:rPr>
              <a:t>Jaz sodim/spadam…</a:t>
            </a:r>
            <a:r>
              <a:rPr kumimoji="0" lang="en-GB" sz="1600" b="1" i="1" u="none" strike="noStrike" kern="1200" cap="none" spc="0" normalizeH="0" baseline="0" dirty="0">
                <a:ln>
                  <a:noFill/>
                </a:ln>
                <a:solidFill>
                  <a:srgbClr val="C00000"/>
                </a:solidFill>
                <a:effectLst/>
                <a:uLnTx/>
                <a:uFillTx/>
                <a:latin typeface="Calibri"/>
                <a:ea typeface="+mn-ea"/>
                <a:cs typeface="+mn-cs"/>
              </a:rPr>
              <a:t>’</a:t>
            </a:r>
          </a:p>
        </p:txBody>
      </p:sp>
    </p:spTree>
    <p:extLst>
      <p:ext uri="{BB962C8B-B14F-4D97-AF65-F5344CB8AC3E}">
        <p14:creationId xmlns:p14="http://schemas.microsoft.com/office/powerpoint/2010/main" val="3971666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sl-SI" sz="4400" b="1" dirty="0">
                <a:solidFill>
                  <a:schemeClr val="accent1">
                    <a:lumMod val="75000"/>
                  </a:schemeClr>
                </a:solidFill>
              </a:rPr>
              <a:t>Spodbujanje MISELNOSTI RASTI</a:t>
            </a:r>
            <a:endParaRPr lang="en-GB" sz="4400" b="1" dirty="0">
              <a:solidFill>
                <a:schemeClr val="accent1">
                  <a:lumMod val="75000"/>
                </a:schemeClr>
              </a:solidFill>
            </a:endParaRPr>
          </a:p>
        </p:txBody>
      </p:sp>
      <p:sp>
        <p:nvSpPr>
          <p:cNvPr id="3" name="Tijdelijke aanduiding voor inhoud 2"/>
          <p:cNvSpPr>
            <a:spLocks noGrp="1"/>
          </p:cNvSpPr>
          <p:nvPr>
            <p:ph idx="1"/>
          </p:nvPr>
        </p:nvSpPr>
        <p:spPr/>
        <p:txBody>
          <a:bodyPr/>
          <a:lstStyle/>
          <a:p>
            <a:endParaRPr lang="en-GB" dirty="0"/>
          </a:p>
        </p:txBody>
      </p:sp>
      <p:pic>
        <p:nvPicPr>
          <p:cNvPr id="4" name="Google Shape;102;p2"/>
          <p:cNvPicPr preferRelativeResize="0"/>
          <p:nvPr/>
        </p:nvPicPr>
        <p:blipFill rotWithShape="1">
          <a:blip r:embed="rId2">
            <a:alphaModFix/>
          </a:blip>
          <a:srcRect/>
          <a:stretch/>
        </p:blipFill>
        <p:spPr>
          <a:xfrm>
            <a:off x="628650" y="1627710"/>
            <a:ext cx="7975798" cy="4865164"/>
          </a:xfrm>
          <a:prstGeom prst="rect">
            <a:avLst/>
          </a:prstGeom>
          <a:noFill/>
          <a:ln>
            <a:noFill/>
          </a:ln>
        </p:spPr>
      </p:pic>
    </p:spTree>
    <p:extLst>
      <p:ext uri="{BB962C8B-B14F-4D97-AF65-F5344CB8AC3E}">
        <p14:creationId xmlns:p14="http://schemas.microsoft.com/office/powerpoint/2010/main" val="713803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06942" y="1256863"/>
            <a:ext cx="7886700" cy="1693506"/>
          </a:xfrm>
        </p:spPr>
        <p:txBody>
          <a:bodyPr>
            <a:normAutofit/>
          </a:bodyPr>
          <a:lstStyle/>
          <a:p>
            <a:pPr algn="just"/>
            <a:r>
              <a:rPr lang="en-US" sz="2000" dirty="0">
                <a:solidFill>
                  <a:schemeClr val="dk1"/>
                </a:solidFill>
                <a:latin typeface="Calibri"/>
                <a:cs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sl-SI" sz="2000" dirty="0">
              <a:solidFill>
                <a:schemeClr val="dk1"/>
              </a:solidFill>
              <a:latin typeface="Calibri"/>
              <a:cs typeface="Calibri"/>
            </a:endParaRPr>
          </a:p>
        </p:txBody>
      </p:sp>
      <p:sp>
        <p:nvSpPr>
          <p:cNvPr id="4" name="Enakokraki trikotnik 3"/>
          <p:cNvSpPr/>
          <p:nvPr/>
        </p:nvSpPr>
        <p:spPr>
          <a:xfrm flipV="1">
            <a:off x="56112" y="857250"/>
            <a:ext cx="3042458" cy="334085"/>
          </a:xfrm>
          <a:prstGeom prst="triangle">
            <a:avLst/>
          </a:prstGeom>
          <a:solidFill>
            <a:schemeClr val="accent1">
              <a:lumMod val="75000"/>
            </a:schemeClr>
          </a:solidFill>
          <a:ln>
            <a:solidFill>
              <a:schemeClr val="accent1">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endParaRPr lang="sl-SI" sz="1350">
              <a:ln w="0"/>
              <a:solidFill>
                <a:prstClr val="black"/>
              </a:solidFill>
              <a:effectLst>
                <a:outerShdw blurRad="38100" dist="19050" dir="2700000" algn="tl" rotWithShape="0">
                  <a:prstClr val="black">
                    <a:alpha val="40000"/>
                  </a:prstClr>
                </a:outerShdw>
              </a:effectLst>
              <a:latin typeface="Calibri" panose="020F0502020204030204"/>
            </a:endParaRPr>
          </a:p>
        </p:txBody>
      </p:sp>
      <p:sp>
        <p:nvSpPr>
          <p:cNvPr id="5" name="Enakokraki trikotnik 4"/>
          <p:cNvSpPr/>
          <p:nvPr/>
        </p:nvSpPr>
        <p:spPr>
          <a:xfrm flipV="1">
            <a:off x="3431080" y="857250"/>
            <a:ext cx="3042458" cy="334085"/>
          </a:xfrm>
          <a:prstGeom prst="triangle">
            <a:avLst/>
          </a:prstGeom>
          <a:solidFill>
            <a:schemeClr val="accent6"/>
          </a:solidFill>
          <a:ln>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85800"/>
            <a:endParaRPr lang="sl-SI" sz="1350">
              <a:ln w="0"/>
              <a:solidFill>
                <a:prstClr val="black"/>
              </a:solidFill>
              <a:effectLst>
                <a:outerShdw blurRad="38100" dist="19050" dir="2700000" algn="tl" rotWithShape="0">
                  <a:prstClr val="black">
                    <a:alpha val="40000"/>
                  </a:prstClr>
                </a:outerShdw>
              </a:effectLst>
              <a:latin typeface="Calibri" panose="020F0502020204030204"/>
            </a:endParaRPr>
          </a:p>
        </p:txBody>
      </p:sp>
      <p:pic>
        <p:nvPicPr>
          <p:cNvPr id="8" name="Slika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8874" y="3015897"/>
            <a:ext cx="4286250" cy="1250156"/>
          </a:xfrm>
          <a:prstGeom prst="rect">
            <a:avLst/>
          </a:prstGeom>
        </p:spPr>
      </p:pic>
      <p:pic>
        <p:nvPicPr>
          <p:cNvPr id="3" name="Slika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698" y="4925119"/>
            <a:ext cx="7989944" cy="1075631"/>
          </a:xfrm>
          <a:prstGeom prst="rect">
            <a:avLst/>
          </a:prstGeom>
        </p:spPr>
      </p:pic>
    </p:spTree>
    <p:extLst>
      <p:ext uri="{BB962C8B-B14F-4D97-AF65-F5344CB8AC3E}">
        <p14:creationId xmlns:p14="http://schemas.microsoft.com/office/powerpoint/2010/main" val="4154988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l-SI" b="1" dirty="0">
                <a:solidFill>
                  <a:schemeClr val="accent1">
                    <a:lumMod val="75000"/>
                  </a:schemeClr>
                </a:solidFill>
              </a:rPr>
              <a:t>Trditev</a:t>
            </a:r>
            <a:endParaRPr lang="en-GB" b="1" dirty="0">
              <a:solidFill>
                <a:schemeClr val="accent1">
                  <a:lumMod val="75000"/>
                </a:schemeClr>
              </a:solidFill>
            </a:endParaRPr>
          </a:p>
        </p:txBody>
      </p:sp>
      <p:sp>
        <p:nvSpPr>
          <p:cNvPr id="3" name="Tijdelijke aanduiding voor inhoud 2"/>
          <p:cNvSpPr>
            <a:spLocks noGrp="1"/>
          </p:cNvSpPr>
          <p:nvPr>
            <p:ph idx="1"/>
          </p:nvPr>
        </p:nvSpPr>
        <p:spPr>
          <a:xfrm>
            <a:off x="611560" y="1166018"/>
            <a:ext cx="8229600" cy="4525963"/>
          </a:xfrm>
        </p:spPr>
        <p:txBody>
          <a:bodyPr/>
          <a:lstStyle/>
          <a:p>
            <a:pPr marL="0" lvl="0" indent="0" algn="ctr">
              <a:buNone/>
            </a:pPr>
            <a:endParaRPr lang="en-GB" sz="4000" b="1" dirty="0">
              <a:solidFill>
                <a:schemeClr val="accent1"/>
              </a:solidFill>
            </a:endParaRPr>
          </a:p>
          <a:p>
            <a:pPr marL="0" indent="0" algn="ctr">
              <a:buNone/>
            </a:pPr>
            <a:r>
              <a:rPr lang="it-IT" sz="4400" b="1" dirty="0" err="1">
                <a:solidFill>
                  <a:schemeClr val="tx2">
                    <a:lumMod val="60000"/>
                    <a:lumOff val="40000"/>
                  </a:schemeClr>
                </a:solidFill>
              </a:rPr>
              <a:t>Otrok</a:t>
            </a:r>
            <a:r>
              <a:rPr lang="it-IT" sz="4400" b="1" dirty="0">
                <a:solidFill>
                  <a:schemeClr val="tx2">
                    <a:lumMod val="60000"/>
                    <a:lumOff val="40000"/>
                  </a:schemeClr>
                </a:solidFill>
              </a:rPr>
              <a:t> z </a:t>
            </a:r>
            <a:r>
              <a:rPr lang="it-IT" sz="4400" b="1" dirty="0" err="1">
                <a:solidFill>
                  <a:schemeClr val="tx2">
                    <a:lumMod val="60000"/>
                    <a:lumOff val="40000"/>
                  </a:schemeClr>
                </a:solidFill>
              </a:rPr>
              <a:t>okvaro</a:t>
            </a:r>
            <a:r>
              <a:rPr lang="sl-SI" sz="4400" b="1" dirty="0">
                <a:solidFill>
                  <a:schemeClr val="tx2">
                    <a:lumMod val="60000"/>
                    <a:lumOff val="40000"/>
                  </a:schemeClr>
                </a:solidFill>
              </a:rPr>
              <a:t> vida in dodatnimi primanjkljaji ali otrok z </a:t>
            </a:r>
            <a:r>
              <a:rPr lang="sl-SI" sz="4400" b="1" dirty="0" err="1">
                <a:solidFill>
                  <a:schemeClr val="tx2">
                    <a:lumMod val="60000"/>
                    <a:lumOff val="40000"/>
                  </a:schemeClr>
                </a:solidFill>
              </a:rPr>
              <a:t>gluhoslepoto</a:t>
            </a:r>
            <a:r>
              <a:rPr lang="it-IT" sz="4400" b="1" dirty="0">
                <a:solidFill>
                  <a:schemeClr val="tx2">
                    <a:lumMod val="60000"/>
                    <a:lumOff val="40000"/>
                  </a:schemeClr>
                </a:solidFill>
              </a:rPr>
              <a:t> ima </a:t>
            </a:r>
            <a:r>
              <a:rPr lang="it-IT" sz="4400" b="1" dirty="0" err="1">
                <a:solidFill>
                  <a:schemeClr val="tx2">
                    <a:lumMod val="60000"/>
                    <a:lumOff val="40000"/>
                  </a:schemeClr>
                </a:solidFill>
              </a:rPr>
              <a:t>manj</a:t>
            </a:r>
            <a:r>
              <a:rPr lang="it-IT" sz="4400" b="1" dirty="0">
                <a:solidFill>
                  <a:schemeClr val="tx2">
                    <a:lumMod val="60000"/>
                    <a:lumOff val="40000"/>
                  </a:schemeClr>
                </a:solidFill>
              </a:rPr>
              <a:t> </a:t>
            </a:r>
            <a:r>
              <a:rPr lang="it-IT" sz="4400" b="1" dirty="0" err="1">
                <a:solidFill>
                  <a:schemeClr val="tx2">
                    <a:lumMod val="60000"/>
                    <a:lumOff val="40000"/>
                  </a:schemeClr>
                </a:solidFill>
              </a:rPr>
              <a:t>možnosti</a:t>
            </a:r>
            <a:r>
              <a:rPr lang="it-IT" sz="4400" b="1" dirty="0">
                <a:solidFill>
                  <a:schemeClr val="tx2">
                    <a:lumMod val="60000"/>
                    <a:lumOff val="40000"/>
                  </a:schemeClr>
                </a:solidFill>
              </a:rPr>
              <a:t> za </a:t>
            </a:r>
            <a:r>
              <a:rPr lang="it-IT" sz="4400" b="1" dirty="0" err="1">
                <a:solidFill>
                  <a:schemeClr val="tx2">
                    <a:lumMod val="60000"/>
                    <a:lumOff val="40000"/>
                  </a:schemeClr>
                </a:solidFill>
              </a:rPr>
              <a:t>razvoj</a:t>
            </a:r>
            <a:r>
              <a:rPr lang="it-IT" sz="4400" b="1" dirty="0">
                <a:solidFill>
                  <a:schemeClr val="tx2">
                    <a:lumMod val="60000"/>
                    <a:lumOff val="40000"/>
                  </a:schemeClr>
                </a:solidFill>
              </a:rPr>
              <a:t> </a:t>
            </a:r>
            <a:r>
              <a:rPr lang="it-IT" sz="4400" b="1" dirty="0" err="1">
                <a:solidFill>
                  <a:schemeClr val="tx2">
                    <a:lumMod val="60000"/>
                    <a:lumOff val="40000"/>
                  </a:schemeClr>
                </a:solidFill>
              </a:rPr>
              <a:t>kot</a:t>
            </a:r>
            <a:r>
              <a:rPr lang="it-IT" sz="4400" b="1" dirty="0">
                <a:solidFill>
                  <a:schemeClr val="tx2">
                    <a:lumMod val="60000"/>
                    <a:lumOff val="40000"/>
                  </a:schemeClr>
                </a:solidFill>
              </a:rPr>
              <a:t> </a:t>
            </a:r>
            <a:r>
              <a:rPr lang="it-IT" sz="4400" b="1" dirty="0" err="1">
                <a:solidFill>
                  <a:schemeClr val="tx2">
                    <a:lumMod val="60000"/>
                    <a:lumOff val="40000"/>
                  </a:schemeClr>
                </a:solidFill>
              </a:rPr>
              <a:t>njegovi</a:t>
            </a:r>
            <a:r>
              <a:rPr lang="it-IT" sz="4400" b="1" dirty="0">
                <a:solidFill>
                  <a:schemeClr val="tx2">
                    <a:lumMod val="60000"/>
                    <a:lumOff val="40000"/>
                  </a:schemeClr>
                </a:solidFill>
              </a:rPr>
              <a:t> </a:t>
            </a:r>
            <a:r>
              <a:rPr lang="sl-SI" sz="4400" b="1" dirty="0">
                <a:solidFill>
                  <a:schemeClr val="tx2">
                    <a:lumMod val="60000"/>
                    <a:lumOff val="40000"/>
                  </a:schemeClr>
                </a:solidFill>
              </a:rPr>
              <a:t>slišeči in videči </a:t>
            </a:r>
            <a:r>
              <a:rPr lang="it-IT" sz="4400" b="1" dirty="0" err="1">
                <a:solidFill>
                  <a:schemeClr val="tx2">
                    <a:lumMod val="60000"/>
                    <a:lumOff val="40000"/>
                  </a:schemeClr>
                </a:solidFill>
              </a:rPr>
              <a:t>vrstniki</a:t>
            </a:r>
            <a:r>
              <a:rPr lang="it-IT" sz="4400" b="1" dirty="0">
                <a:solidFill>
                  <a:schemeClr val="tx2">
                    <a:lumMod val="60000"/>
                    <a:lumOff val="40000"/>
                  </a:schemeClr>
                </a:solidFill>
              </a:rPr>
              <a:t>.</a:t>
            </a:r>
          </a:p>
          <a:p>
            <a:pPr lvl="0"/>
            <a:endParaRPr lang="en-GB" dirty="0">
              <a:solidFill>
                <a:schemeClr val="accent1"/>
              </a:solidFill>
            </a:endParaRPr>
          </a:p>
          <a:p>
            <a:pPr marL="0" indent="0">
              <a:buNone/>
            </a:pPr>
            <a:endParaRPr lang="en-GB" dirty="0"/>
          </a:p>
        </p:txBody>
      </p:sp>
    </p:spTree>
    <p:extLst>
      <p:ext uri="{BB962C8B-B14F-4D97-AF65-F5344CB8AC3E}">
        <p14:creationId xmlns:p14="http://schemas.microsoft.com/office/powerpoint/2010/main" val="3523679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l-SI" b="1" dirty="0">
                <a:solidFill>
                  <a:schemeClr val="accent1">
                    <a:lumMod val="75000"/>
                  </a:schemeClr>
                </a:solidFill>
              </a:rPr>
              <a:t>Trditev</a:t>
            </a:r>
            <a:endParaRPr lang="en-GB" dirty="0"/>
          </a:p>
        </p:txBody>
      </p:sp>
      <p:sp>
        <p:nvSpPr>
          <p:cNvPr id="3" name="Tijdelijke aanduiding voor inhoud 2"/>
          <p:cNvSpPr>
            <a:spLocks noGrp="1"/>
          </p:cNvSpPr>
          <p:nvPr>
            <p:ph idx="1"/>
          </p:nvPr>
        </p:nvSpPr>
        <p:spPr/>
        <p:txBody>
          <a:bodyPr/>
          <a:lstStyle/>
          <a:p>
            <a:pPr marL="0" indent="0">
              <a:buNone/>
            </a:pPr>
            <a:endParaRPr lang="en-GB" b="1" dirty="0">
              <a:solidFill>
                <a:schemeClr val="accent1"/>
              </a:solidFill>
            </a:endParaRPr>
          </a:p>
          <a:p>
            <a:pPr marL="0" indent="0" algn="ctr">
              <a:buNone/>
            </a:pPr>
            <a:r>
              <a:rPr lang="en-US" sz="4400" b="1" dirty="0">
                <a:solidFill>
                  <a:schemeClr val="accent1"/>
                </a:solidFill>
              </a:rPr>
              <a:t>    </a:t>
            </a:r>
            <a:r>
              <a:rPr lang="en-US" sz="4400" b="1" dirty="0" err="1">
                <a:solidFill>
                  <a:schemeClr val="tx2">
                    <a:lumMod val="60000"/>
                    <a:lumOff val="40000"/>
                  </a:schemeClr>
                </a:solidFill>
              </a:rPr>
              <a:t>Lahko</a:t>
            </a:r>
            <a:r>
              <a:rPr lang="en-US" sz="4400" b="1" dirty="0">
                <a:solidFill>
                  <a:schemeClr val="tx2">
                    <a:lumMod val="60000"/>
                    <a:lumOff val="40000"/>
                  </a:schemeClr>
                </a:solidFill>
              </a:rPr>
              <a:t> </a:t>
            </a:r>
            <a:r>
              <a:rPr lang="en-US" sz="4400" b="1" dirty="0" err="1">
                <a:solidFill>
                  <a:schemeClr val="tx2">
                    <a:lumMod val="60000"/>
                    <a:lumOff val="40000"/>
                  </a:schemeClr>
                </a:solidFill>
              </a:rPr>
              <a:t>vplivam</a:t>
            </a:r>
            <a:r>
              <a:rPr lang="en-US" sz="4400" b="1" dirty="0">
                <a:solidFill>
                  <a:schemeClr val="tx2">
                    <a:lumMod val="60000"/>
                    <a:lumOff val="40000"/>
                  </a:schemeClr>
                </a:solidFill>
              </a:rPr>
              <a:t> </a:t>
            </a:r>
            <a:r>
              <a:rPr lang="en-US" sz="4400" b="1" dirty="0" err="1">
                <a:solidFill>
                  <a:schemeClr val="tx2">
                    <a:lumMod val="60000"/>
                    <a:lumOff val="40000"/>
                  </a:schemeClr>
                </a:solidFill>
              </a:rPr>
              <a:t>na</a:t>
            </a:r>
            <a:r>
              <a:rPr lang="en-US" sz="4400" b="1" dirty="0">
                <a:solidFill>
                  <a:schemeClr val="tx2">
                    <a:lumMod val="60000"/>
                    <a:lumOff val="40000"/>
                  </a:schemeClr>
                </a:solidFill>
              </a:rPr>
              <a:t> </a:t>
            </a:r>
            <a:r>
              <a:rPr lang="en-US" sz="4400" b="1" dirty="0" err="1">
                <a:solidFill>
                  <a:schemeClr val="tx2">
                    <a:lumMod val="60000"/>
                    <a:lumOff val="40000"/>
                  </a:schemeClr>
                </a:solidFill>
              </a:rPr>
              <a:t>razvoj</a:t>
            </a:r>
            <a:r>
              <a:rPr lang="en-US" sz="4400" b="1" dirty="0">
                <a:solidFill>
                  <a:schemeClr val="tx2">
                    <a:lumMod val="60000"/>
                    <a:lumOff val="40000"/>
                  </a:schemeClr>
                </a:solidFill>
              </a:rPr>
              <a:t> </a:t>
            </a:r>
            <a:r>
              <a:rPr lang="en-US" sz="4400" b="1" dirty="0" err="1">
                <a:solidFill>
                  <a:schemeClr val="tx2">
                    <a:lumMod val="60000"/>
                    <a:lumOff val="40000"/>
                  </a:schemeClr>
                </a:solidFill>
              </a:rPr>
              <a:t>svojega</a:t>
            </a:r>
            <a:r>
              <a:rPr lang="en-US" sz="4400" b="1" dirty="0">
                <a:solidFill>
                  <a:schemeClr val="tx2">
                    <a:lumMod val="60000"/>
                    <a:lumOff val="40000"/>
                  </a:schemeClr>
                </a:solidFill>
              </a:rPr>
              <a:t> </a:t>
            </a:r>
            <a:r>
              <a:rPr lang="en-US" sz="4400" b="1" dirty="0" err="1">
                <a:solidFill>
                  <a:schemeClr val="tx2">
                    <a:lumMod val="60000"/>
                    <a:lumOff val="40000"/>
                  </a:schemeClr>
                </a:solidFill>
              </a:rPr>
              <a:t>otroka</a:t>
            </a:r>
            <a:r>
              <a:rPr lang="sl-SI" sz="4400" b="1" dirty="0">
                <a:solidFill>
                  <a:schemeClr val="tx2">
                    <a:lumMod val="60000"/>
                    <a:lumOff val="40000"/>
                  </a:schemeClr>
                </a:solidFill>
              </a:rPr>
              <a:t>/učenca z okvaro vida in dodatnimi primanjkljaji/</a:t>
            </a:r>
            <a:r>
              <a:rPr lang="sl-SI" sz="4400" b="1" dirty="0" err="1">
                <a:solidFill>
                  <a:schemeClr val="tx2">
                    <a:lumMod val="60000"/>
                    <a:lumOff val="40000"/>
                  </a:schemeClr>
                </a:solidFill>
              </a:rPr>
              <a:t>gluhoslepoto</a:t>
            </a:r>
            <a:r>
              <a:rPr lang="sl-SI" sz="4400" b="1" dirty="0">
                <a:solidFill>
                  <a:schemeClr val="tx2">
                    <a:lumMod val="60000"/>
                    <a:lumOff val="40000"/>
                  </a:schemeClr>
                </a:solidFill>
              </a:rPr>
              <a:t>.</a:t>
            </a:r>
            <a:endParaRPr lang="en-US" sz="4400" b="1" dirty="0">
              <a:solidFill>
                <a:schemeClr val="tx2">
                  <a:lumMod val="60000"/>
                  <a:lumOff val="40000"/>
                </a:schemeClr>
              </a:solidFill>
            </a:endParaRPr>
          </a:p>
        </p:txBody>
      </p:sp>
    </p:spTree>
    <p:extLst>
      <p:ext uri="{BB962C8B-B14F-4D97-AF65-F5344CB8AC3E}">
        <p14:creationId xmlns:p14="http://schemas.microsoft.com/office/powerpoint/2010/main" val="3430287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l-SI" b="1" dirty="0">
                <a:solidFill>
                  <a:schemeClr val="accent1">
                    <a:lumMod val="75000"/>
                  </a:schemeClr>
                </a:solidFill>
              </a:rPr>
              <a:t>Trditev</a:t>
            </a:r>
            <a:endParaRPr lang="en-GB" dirty="0"/>
          </a:p>
        </p:txBody>
      </p:sp>
      <p:sp>
        <p:nvSpPr>
          <p:cNvPr id="3" name="Tijdelijke aanduiding voor inhoud 2"/>
          <p:cNvSpPr>
            <a:spLocks noGrp="1"/>
          </p:cNvSpPr>
          <p:nvPr>
            <p:ph idx="1"/>
          </p:nvPr>
        </p:nvSpPr>
        <p:spPr>
          <a:xfrm>
            <a:off x="611560" y="1556792"/>
            <a:ext cx="8229600" cy="4525963"/>
          </a:xfrm>
        </p:spPr>
        <p:txBody>
          <a:bodyPr/>
          <a:lstStyle/>
          <a:p>
            <a:pPr marL="0" indent="0">
              <a:buNone/>
            </a:pPr>
            <a:endParaRPr lang="en-GB" b="1" dirty="0">
              <a:solidFill>
                <a:schemeClr val="accent1"/>
              </a:solidFill>
            </a:endParaRPr>
          </a:p>
          <a:p>
            <a:pPr marL="0" indent="0" algn="ctr">
              <a:buNone/>
            </a:pPr>
            <a:r>
              <a:rPr lang="sl-SI" sz="4400" b="1" dirty="0">
                <a:solidFill>
                  <a:schemeClr val="tx2">
                    <a:lumMod val="60000"/>
                    <a:lumOff val="40000"/>
                  </a:schemeClr>
                </a:solidFill>
              </a:rPr>
              <a:t>Otrok z okvaro vida in dodatnimi primanjkljaji ali otrok z </a:t>
            </a:r>
            <a:r>
              <a:rPr lang="sl-SI" sz="4400" b="1" dirty="0" err="1">
                <a:solidFill>
                  <a:schemeClr val="tx2">
                    <a:lumMod val="60000"/>
                    <a:lumOff val="40000"/>
                  </a:schemeClr>
                </a:solidFill>
              </a:rPr>
              <a:t>gluhoslepoto</a:t>
            </a:r>
            <a:r>
              <a:rPr lang="sl-SI" sz="4400" b="1" dirty="0">
                <a:solidFill>
                  <a:schemeClr val="tx2">
                    <a:lumMod val="60000"/>
                    <a:lumOff val="40000"/>
                  </a:schemeClr>
                </a:solidFill>
              </a:rPr>
              <a:t> </a:t>
            </a:r>
            <a:r>
              <a:rPr lang="en-US" sz="4400" b="1" dirty="0">
                <a:solidFill>
                  <a:schemeClr val="tx2">
                    <a:lumMod val="60000"/>
                    <a:lumOff val="40000"/>
                  </a:schemeClr>
                </a:solidFill>
              </a:rPr>
              <a:t>bi moral </a:t>
            </a:r>
            <a:r>
              <a:rPr lang="en-US" sz="4400" b="1" dirty="0" err="1">
                <a:solidFill>
                  <a:schemeClr val="tx2">
                    <a:lumMod val="60000"/>
                    <a:lumOff val="40000"/>
                  </a:schemeClr>
                </a:solidFill>
              </a:rPr>
              <a:t>imeti</a:t>
            </a:r>
            <a:r>
              <a:rPr lang="en-US" sz="4400" b="1" dirty="0">
                <a:solidFill>
                  <a:schemeClr val="tx2">
                    <a:lumMod val="60000"/>
                    <a:lumOff val="40000"/>
                  </a:schemeClr>
                </a:solidFill>
              </a:rPr>
              <a:t> </a:t>
            </a:r>
            <a:r>
              <a:rPr lang="en-US" sz="4400" b="1" dirty="0" err="1">
                <a:solidFill>
                  <a:schemeClr val="tx2">
                    <a:lumMod val="60000"/>
                    <a:lumOff val="40000"/>
                  </a:schemeClr>
                </a:solidFill>
              </a:rPr>
              <a:t>enake</a:t>
            </a:r>
            <a:r>
              <a:rPr lang="en-US" sz="4400" b="1" dirty="0">
                <a:solidFill>
                  <a:schemeClr val="tx2">
                    <a:lumMod val="60000"/>
                    <a:lumOff val="40000"/>
                  </a:schemeClr>
                </a:solidFill>
              </a:rPr>
              <a:t> </a:t>
            </a:r>
            <a:r>
              <a:rPr lang="en-US" sz="4400" b="1" dirty="0" err="1">
                <a:solidFill>
                  <a:schemeClr val="tx2">
                    <a:lumMod val="60000"/>
                    <a:lumOff val="40000"/>
                  </a:schemeClr>
                </a:solidFill>
              </a:rPr>
              <a:t>možnosti</a:t>
            </a:r>
            <a:r>
              <a:rPr lang="en-US" sz="4400" b="1" dirty="0">
                <a:solidFill>
                  <a:schemeClr val="tx2">
                    <a:lumMod val="60000"/>
                    <a:lumOff val="40000"/>
                  </a:schemeClr>
                </a:solidFill>
              </a:rPr>
              <a:t> </a:t>
            </a:r>
            <a:r>
              <a:rPr lang="sl-SI" sz="4400" b="1" dirty="0">
                <a:solidFill>
                  <a:schemeClr val="tx2">
                    <a:lumMod val="60000"/>
                    <a:lumOff val="40000"/>
                  </a:schemeClr>
                </a:solidFill>
              </a:rPr>
              <a:t>za razvoj in učenje </a:t>
            </a:r>
            <a:r>
              <a:rPr lang="en-US" sz="4400" b="1" dirty="0" err="1">
                <a:solidFill>
                  <a:schemeClr val="tx2">
                    <a:lumMod val="60000"/>
                    <a:lumOff val="40000"/>
                  </a:schemeClr>
                </a:solidFill>
              </a:rPr>
              <a:t>kot</a:t>
            </a:r>
            <a:r>
              <a:rPr lang="en-US" sz="4400" b="1" dirty="0">
                <a:solidFill>
                  <a:schemeClr val="tx2">
                    <a:lumMod val="60000"/>
                    <a:lumOff val="40000"/>
                  </a:schemeClr>
                </a:solidFill>
              </a:rPr>
              <a:t> </a:t>
            </a:r>
            <a:r>
              <a:rPr lang="en-US" sz="4400" b="1" dirty="0" err="1">
                <a:solidFill>
                  <a:schemeClr val="tx2">
                    <a:lumMod val="60000"/>
                    <a:lumOff val="40000"/>
                  </a:schemeClr>
                </a:solidFill>
              </a:rPr>
              <a:t>videči</a:t>
            </a:r>
            <a:r>
              <a:rPr lang="en-US" sz="4400" b="1" dirty="0">
                <a:solidFill>
                  <a:schemeClr val="tx2">
                    <a:lumMod val="60000"/>
                    <a:lumOff val="40000"/>
                  </a:schemeClr>
                </a:solidFill>
              </a:rPr>
              <a:t> </a:t>
            </a:r>
            <a:r>
              <a:rPr lang="sl-SI" sz="4400" b="1" dirty="0">
                <a:solidFill>
                  <a:schemeClr val="tx2">
                    <a:lumMod val="60000"/>
                    <a:lumOff val="40000"/>
                  </a:schemeClr>
                </a:solidFill>
              </a:rPr>
              <a:t>in slišeči vrstniki</a:t>
            </a:r>
            <a:r>
              <a:rPr lang="en-US" sz="4400" b="1" dirty="0">
                <a:solidFill>
                  <a:schemeClr val="tx2">
                    <a:lumMod val="60000"/>
                    <a:lumOff val="40000"/>
                  </a:schemeClr>
                </a:solidFill>
              </a:rPr>
              <a:t>.</a:t>
            </a:r>
          </a:p>
        </p:txBody>
      </p:sp>
    </p:spTree>
    <p:extLst>
      <p:ext uri="{BB962C8B-B14F-4D97-AF65-F5344CB8AC3E}">
        <p14:creationId xmlns:p14="http://schemas.microsoft.com/office/powerpoint/2010/main" val="2532316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sz="4000" b="1" dirty="0" err="1">
                <a:solidFill>
                  <a:schemeClr val="tx2"/>
                </a:solidFill>
              </a:rPr>
              <a:t>Osredotoč</a:t>
            </a:r>
            <a:r>
              <a:rPr lang="sl-SI" sz="4000" b="1" dirty="0" err="1">
                <a:solidFill>
                  <a:schemeClr val="tx2"/>
                </a:solidFill>
              </a:rPr>
              <a:t>anje</a:t>
            </a:r>
            <a:r>
              <a:rPr lang="en-GB" sz="4000" b="1" dirty="0">
                <a:solidFill>
                  <a:schemeClr val="tx2"/>
                </a:solidFill>
              </a:rPr>
              <a:t> se </a:t>
            </a:r>
            <a:r>
              <a:rPr lang="en-GB" sz="4000" b="1" dirty="0" err="1">
                <a:solidFill>
                  <a:schemeClr val="tx2"/>
                </a:solidFill>
              </a:rPr>
              <a:t>na</a:t>
            </a:r>
            <a:r>
              <a:rPr lang="en-GB" sz="4000" b="1" dirty="0">
                <a:solidFill>
                  <a:schemeClr val="tx2"/>
                </a:solidFill>
              </a:rPr>
              <a:t> </a:t>
            </a:r>
            <a:r>
              <a:rPr lang="sl-SI" sz="4000" b="1" dirty="0">
                <a:solidFill>
                  <a:schemeClr val="tx2"/>
                </a:solidFill>
              </a:rPr>
              <a:t>MOČNA PODROČJA</a:t>
            </a:r>
            <a:br>
              <a:rPr lang="sl-SI" b="1" dirty="0">
                <a:solidFill>
                  <a:schemeClr val="tx2"/>
                </a:solidFill>
              </a:rPr>
            </a:br>
            <a:r>
              <a:rPr lang="en-GB" sz="4000" i="1" dirty="0">
                <a:solidFill>
                  <a:srgbClr val="00B050"/>
                </a:solidFill>
              </a:rPr>
              <a:t>'</a:t>
            </a:r>
            <a:r>
              <a:rPr lang="en-GB" sz="4000" i="1" dirty="0" err="1">
                <a:solidFill>
                  <a:srgbClr val="00B050"/>
                </a:solidFill>
              </a:rPr>
              <a:t>Energija</a:t>
            </a:r>
            <a:r>
              <a:rPr lang="en-GB" sz="4000" i="1" dirty="0">
                <a:solidFill>
                  <a:srgbClr val="00B050"/>
                </a:solidFill>
              </a:rPr>
              <a:t> </a:t>
            </a:r>
            <a:r>
              <a:rPr lang="en-GB" sz="4000" i="1" dirty="0" err="1">
                <a:solidFill>
                  <a:srgbClr val="00B050"/>
                </a:solidFill>
              </a:rPr>
              <a:t>teče</a:t>
            </a:r>
            <a:r>
              <a:rPr lang="en-GB" sz="4000" i="1" dirty="0">
                <a:solidFill>
                  <a:srgbClr val="00B050"/>
                </a:solidFill>
              </a:rPr>
              <a:t>, </a:t>
            </a:r>
            <a:r>
              <a:rPr lang="en-GB" sz="4000" i="1" dirty="0" err="1">
                <a:solidFill>
                  <a:srgbClr val="00B050"/>
                </a:solidFill>
              </a:rPr>
              <a:t>kamor</a:t>
            </a:r>
            <a:r>
              <a:rPr lang="en-GB" sz="4000" i="1" dirty="0">
                <a:solidFill>
                  <a:srgbClr val="00B050"/>
                </a:solidFill>
              </a:rPr>
              <a:t> </a:t>
            </a:r>
            <a:r>
              <a:rPr lang="en-GB" sz="4000" i="1" dirty="0" err="1">
                <a:solidFill>
                  <a:srgbClr val="00B050"/>
                </a:solidFill>
              </a:rPr>
              <a:t>gre</a:t>
            </a:r>
            <a:r>
              <a:rPr lang="en-GB" sz="4000" i="1" dirty="0">
                <a:solidFill>
                  <a:srgbClr val="00B050"/>
                </a:solidFill>
              </a:rPr>
              <a:t> </a:t>
            </a:r>
            <a:r>
              <a:rPr lang="en-GB" sz="4000" i="1" dirty="0" err="1">
                <a:solidFill>
                  <a:srgbClr val="00B050"/>
                </a:solidFill>
              </a:rPr>
              <a:t>pozornost</a:t>
            </a:r>
            <a:r>
              <a:rPr lang="en-GB" sz="4000" i="1" dirty="0">
                <a:solidFill>
                  <a:srgbClr val="00B050"/>
                </a:solidFill>
              </a:rPr>
              <a:t>'</a:t>
            </a:r>
          </a:p>
        </p:txBody>
      </p:sp>
      <p:sp>
        <p:nvSpPr>
          <p:cNvPr id="5" name="Tijdelijke aanduiding voor inhoud 4"/>
          <p:cNvSpPr>
            <a:spLocks noGrp="1"/>
          </p:cNvSpPr>
          <p:nvPr>
            <p:ph idx="1"/>
          </p:nvPr>
        </p:nvSpPr>
        <p:spPr>
          <a:xfrm>
            <a:off x="457200" y="1600200"/>
            <a:ext cx="8507288" cy="5069160"/>
          </a:xfrm>
        </p:spPr>
        <p:txBody>
          <a:bodyPr>
            <a:normAutofit/>
          </a:bodyPr>
          <a:lstStyle/>
          <a:p>
            <a:endParaRPr lang="nl-NL" dirty="0">
              <a:solidFill>
                <a:schemeClr val="tx2"/>
              </a:solidFill>
            </a:endParaRPr>
          </a:p>
          <a:p>
            <a:endParaRPr lang="nl-NL" dirty="0"/>
          </a:p>
          <a:p>
            <a:endParaRPr lang="nl-NL" dirty="0"/>
          </a:p>
          <a:p>
            <a:endParaRPr lang="nl-NL" dirty="0"/>
          </a:p>
          <a:p>
            <a:endParaRPr lang="nl-NL" dirty="0"/>
          </a:p>
          <a:p>
            <a:endParaRPr lang="nl-NL" dirty="0"/>
          </a:p>
          <a:p>
            <a:endParaRPr lang="nl-NL" dirty="0"/>
          </a:p>
          <a:p>
            <a:pPr marL="0" indent="0">
              <a:buNone/>
            </a:pPr>
            <a:r>
              <a:rPr lang="sl-SI" dirty="0">
                <a:solidFill>
                  <a:schemeClr val="tx2"/>
                </a:solidFill>
              </a:rPr>
              <a:t>                     </a:t>
            </a:r>
            <a:r>
              <a:rPr lang="nl-NL" dirty="0">
                <a:solidFill>
                  <a:schemeClr val="tx2"/>
                </a:solidFill>
              </a:rPr>
              <a:t>Kakšen pristop izb</a:t>
            </a:r>
            <a:r>
              <a:rPr lang="sl-SI" dirty="0">
                <a:solidFill>
                  <a:schemeClr val="tx2"/>
                </a:solidFill>
              </a:rPr>
              <a:t>i</a:t>
            </a:r>
            <a:r>
              <a:rPr lang="nl-NL" dirty="0">
                <a:solidFill>
                  <a:schemeClr val="tx2"/>
                </a:solidFill>
              </a:rPr>
              <a:t>r</a:t>
            </a:r>
            <a:r>
              <a:rPr lang="sl-SI" dirty="0">
                <a:solidFill>
                  <a:schemeClr val="tx2"/>
                </a:solidFill>
              </a:rPr>
              <a:t>a</a:t>
            </a:r>
            <a:r>
              <a:rPr lang="nl-NL" dirty="0">
                <a:solidFill>
                  <a:schemeClr val="tx2"/>
                </a:solidFill>
              </a:rPr>
              <a:t>mo?</a:t>
            </a:r>
            <a:endParaRPr lang="en-GB" dirty="0">
              <a:solidFill>
                <a:schemeClr val="tx2"/>
              </a:solidFill>
            </a:endParaRPr>
          </a:p>
        </p:txBody>
      </p:sp>
      <p:pic>
        <p:nvPicPr>
          <p:cNvPr id="6" name="Afbeelding 5"/>
          <p:cNvPicPr>
            <a:picLocks noChangeAspect="1"/>
          </p:cNvPicPr>
          <p:nvPr/>
        </p:nvPicPr>
        <p:blipFill>
          <a:blip r:embed="rId3"/>
          <a:stretch>
            <a:fillRect/>
          </a:stretch>
        </p:blipFill>
        <p:spPr>
          <a:xfrm>
            <a:off x="965004" y="1844824"/>
            <a:ext cx="3574218" cy="3356098"/>
          </a:xfrm>
          <a:prstGeom prst="rect">
            <a:avLst/>
          </a:prstGeom>
        </p:spPr>
      </p:pic>
      <p:pic>
        <p:nvPicPr>
          <p:cNvPr id="7" name="Picture 6" descr="Graphical user interface&#10;&#10;Description automatically generated with medium confidence">
            <a:extLst>
              <a:ext uri="{FF2B5EF4-FFF2-40B4-BE49-F238E27FC236}">
                <a16:creationId xmlns:a16="http://schemas.microsoft.com/office/drawing/2014/main" id="{06412BC0-5C83-30FF-F062-AE35C316EF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775" t="26476" r="16138" b="6799"/>
          <a:stretch/>
        </p:blipFill>
        <p:spPr>
          <a:xfrm>
            <a:off x="4644008" y="2204865"/>
            <a:ext cx="4392488" cy="2239814"/>
          </a:xfrm>
          <a:prstGeom prst="rect">
            <a:avLst/>
          </a:prstGeom>
        </p:spPr>
      </p:pic>
    </p:spTree>
    <p:extLst>
      <p:ext uri="{BB962C8B-B14F-4D97-AF65-F5344CB8AC3E}">
        <p14:creationId xmlns:p14="http://schemas.microsoft.com/office/powerpoint/2010/main" val="2720322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400" b="1" dirty="0">
                <a:solidFill>
                  <a:schemeClr val="accent1">
                    <a:lumMod val="75000"/>
                  </a:schemeClr>
                </a:solidFill>
              </a:rPr>
              <a:t>Curling </a:t>
            </a:r>
            <a:r>
              <a:rPr lang="en-GB" sz="4400" b="1" dirty="0" err="1">
                <a:solidFill>
                  <a:schemeClr val="accent1">
                    <a:lumMod val="75000"/>
                  </a:schemeClr>
                </a:solidFill>
              </a:rPr>
              <a:t>starši</a:t>
            </a:r>
            <a:r>
              <a:rPr lang="en-GB" sz="4400" b="1" dirty="0">
                <a:solidFill>
                  <a:schemeClr val="accent1">
                    <a:lumMod val="75000"/>
                  </a:schemeClr>
                </a:solidFill>
              </a:rPr>
              <a:t> in </a:t>
            </a:r>
            <a:r>
              <a:rPr lang="sl-SI" sz="4400" b="1">
                <a:solidFill>
                  <a:schemeClr val="accent1">
                    <a:lumMod val="75000"/>
                  </a:schemeClr>
                </a:solidFill>
              </a:rPr>
              <a:t>strokovnjaki</a:t>
            </a:r>
            <a:endParaRPr lang="en-GB" sz="4400" b="1" dirty="0">
              <a:solidFill>
                <a:schemeClr val="accent1">
                  <a:lumMod val="75000"/>
                </a:schemeClr>
              </a:solidFill>
            </a:endParaRPr>
          </a:p>
        </p:txBody>
      </p:sp>
      <p:pic>
        <p:nvPicPr>
          <p:cNvPr id="4" name="Tijdelijke aanduiding voor inhoud 3"/>
          <p:cNvPicPr>
            <a:picLocks noGrp="1" noChangeAspect="1"/>
          </p:cNvPicPr>
          <p:nvPr>
            <p:ph idx="1"/>
          </p:nvPr>
        </p:nvPicPr>
        <p:blipFill>
          <a:blip r:embed="rId2"/>
          <a:stretch>
            <a:fillRect/>
          </a:stretch>
        </p:blipFill>
        <p:spPr>
          <a:xfrm>
            <a:off x="1043608" y="1541484"/>
            <a:ext cx="6848428" cy="4551812"/>
          </a:xfrm>
          <a:prstGeom prst="rect">
            <a:avLst/>
          </a:prstGeom>
        </p:spPr>
      </p:pic>
    </p:spTree>
    <p:extLst>
      <p:ext uri="{BB962C8B-B14F-4D97-AF65-F5344CB8AC3E}">
        <p14:creationId xmlns:p14="http://schemas.microsoft.com/office/powerpoint/2010/main" val="849568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en-GB" b="1" dirty="0">
                <a:solidFill>
                  <a:schemeClr val="accent1">
                    <a:lumMod val="75000"/>
                  </a:schemeClr>
                </a:solidFill>
              </a:rPr>
              <a:t>Ray Charles </a:t>
            </a:r>
          </a:p>
        </p:txBody>
      </p:sp>
      <p:pic>
        <p:nvPicPr>
          <p:cNvPr id="4" name="Onlinemedia 3" title="Ray Charles goes blind and calls for help">
            <a:hlinkClick r:id="" action="ppaction://media"/>
            <a:extLst>
              <a:ext uri="{FF2B5EF4-FFF2-40B4-BE49-F238E27FC236}">
                <a16:creationId xmlns:a16="http://schemas.microsoft.com/office/drawing/2014/main" id="{1D85E5E6-47BD-409E-B546-1510ACB83690}"/>
              </a:ext>
            </a:extLst>
          </p:cNvPr>
          <p:cNvPicPr>
            <a:picLocks noRot="1" noChangeAspect="1"/>
          </p:cNvPicPr>
          <p:nvPr>
            <a:videoFile r:link="rId1"/>
          </p:nvPr>
        </p:nvPicPr>
        <p:blipFill>
          <a:blip r:embed="rId3"/>
          <a:stretch>
            <a:fillRect/>
          </a:stretch>
        </p:blipFill>
        <p:spPr>
          <a:xfrm>
            <a:off x="1002432" y="1198043"/>
            <a:ext cx="7139136" cy="5354352"/>
          </a:xfrm>
          <a:prstGeom prst="rect">
            <a:avLst/>
          </a:prstGeom>
        </p:spPr>
      </p:pic>
    </p:spTree>
    <p:extLst>
      <p:ext uri="{BB962C8B-B14F-4D97-AF65-F5344CB8AC3E}">
        <p14:creationId xmlns:p14="http://schemas.microsoft.com/office/powerpoint/2010/main" val="188525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chemeClr val="accent1">
                    <a:lumMod val="75000"/>
                  </a:schemeClr>
                </a:solidFill>
              </a:rPr>
              <a:t> </a:t>
            </a:r>
            <a:r>
              <a:rPr lang="sl-SI" sz="4400" b="1" dirty="0">
                <a:solidFill>
                  <a:schemeClr val="accent1">
                    <a:lumMod val="75000"/>
                  </a:schemeClr>
                </a:solidFill>
              </a:rPr>
              <a:t>Pomen</a:t>
            </a:r>
            <a:r>
              <a:rPr lang="en-GB" sz="4400" b="1" dirty="0">
                <a:solidFill>
                  <a:schemeClr val="accent1">
                    <a:lumMod val="75000"/>
                  </a:schemeClr>
                </a:solidFill>
              </a:rPr>
              <a:t>: </a:t>
            </a:r>
            <a:r>
              <a:rPr lang="sl-SI" sz="4400" b="1" dirty="0">
                <a:solidFill>
                  <a:schemeClr val="accent1">
                    <a:lumMod val="75000"/>
                  </a:schemeClr>
                </a:solidFill>
              </a:rPr>
              <a:t>RAZISKOVANJA</a:t>
            </a:r>
            <a:endParaRPr lang="en-GB" sz="4400" dirty="0">
              <a:solidFill>
                <a:schemeClr val="accent1">
                  <a:lumMod val="75000"/>
                </a:schemeClr>
              </a:solidFill>
            </a:endParaRPr>
          </a:p>
        </p:txBody>
      </p:sp>
      <p:sp>
        <p:nvSpPr>
          <p:cNvPr id="3" name="Tijdelijke aanduiding voor inhoud 2"/>
          <p:cNvSpPr>
            <a:spLocks noGrp="1"/>
          </p:cNvSpPr>
          <p:nvPr>
            <p:ph idx="1"/>
          </p:nvPr>
        </p:nvSpPr>
        <p:spPr>
          <a:xfrm>
            <a:off x="657160" y="1484784"/>
            <a:ext cx="8235319" cy="3220396"/>
          </a:xfrm>
        </p:spPr>
        <p:txBody>
          <a:bodyPr>
            <a:normAutofit/>
          </a:bodyPr>
          <a:lstStyle/>
          <a:p>
            <a:pPr marL="0" indent="0">
              <a:buNone/>
            </a:pPr>
            <a:r>
              <a:rPr lang="it-IT" dirty="0"/>
              <a:t>Ne </a:t>
            </a:r>
            <a:r>
              <a:rPr lang="it-IT" dirty="0" err="1"/>
              <a:t>gre</a:t>
            </a:r>
            <a:r>
              <a:rPr lang="it-IT" dirty="0"/>
              <a:t> le za </a:t>
            </a:r>
            <a:r>
              <a:rPr lang="it-IT" dirty="0" err="1"/>
              <a:t>ljubezen</a:t>
            </a:r>
            <a:r>
              <a:rPr lang="it-IT" dirty="0"/>
              <a:t> in </a:t>
            </a:r>
            <a:r>
              <a:rPr lang="it-IT" dirty="0" err="1"/>
              <a:t>tolažbo</a:t>
            </a:r>
            <a:r>
              <a:rPr lang="sl-SI" dirty="0"/>
              <a:t>…</a:t>
            </a:r>
            <a:r>
              <a:rPr lang="en-GB" dirty="0"/>
              <a:t>	</a:t>
            </a:r>
          </a:p>
          <a:p>
            <a:pPr marL="0" indent="0">
              <a:buNone/>
            </a:pPr>
            <a:r>
              <a:rPr lang="en-GB" dirty="0">
                <a:solidFill>
                  <a:srgbClr val="FF0000"/>
                </a:solidFill>
              </a:rPr>
              <a:t>	</a:t>
            </a:r>
            <a:r>
              <a:rPr lang="en-GB" dirty="0" err="1">
                <a:solidFill>
                  <a:srgbClr val="FF0000"/>
                </a:solidFill>
              </a:rPr>
              <a:t>otroke</a:t>
            </a:r>
            <a:r>
              <a:rPr lang="en-GB" dirty="0">
                <a:solidFill>
                  <a:srgbClr val="FF0000"/>
                </a:solidFill>
              </a:rPr>
              <a:t> </a:t>
            </a:r>
            <a:r>
              <a:rPr lang="en-GB" dirty="0" err="1">
                <a:solidFill>
                  <a:srgbClr val="FF0000"/>
                </a:solidFill>
              </a:rPr>
              <a:t>moramo</a:t>
            </a:r>
            <a:r>
              <a:rPr lang="en-GB" dirty="0">
                <a:solidFill>
                  <a:srgbClr val="FF0000"/>
                </a:solidFill>
              </a:rPr>
              <a:t> </a:t>
            </a:r>
            <a:r>
              <a:rPr lang="en-GB" dirty="0" err="1">
                <a:solidFill>
                  <a:srgbClr val="FF0000"/>
                </a:solidFill>
              </a:rPr>
              <a:t>spodbujati</a:t>
            </a:r>
            <a:r>
              <a:rPr lang="en-GB" dirty="0">
                <a:solidFill>
                  <a:srgbClr val="FF0000"/>
                </a:solidFill>
              </a:rPr>
              <a:t> k RAZISKOVANJU!</a:t>
            </a:r>
            <a:r>
              <a:rPr lang="nl-NL" b="1" dirty="0">
                <a:solidFill>
                  <a:schemeClr val="accent5"/>
                </a:solidFill>
              </a:rPr>
              <a:t>							</a:t>
            </a:r>
          </a:p>
          <a:p>
            <a:pPr marL="0" indent="0">
              <a:buNone/>
            </a:pPr>
            <a:r>
              <a:rPr lang="nl-NL" b="1" dirty="0">
                <a:solidFill>
                  <a:schemeClr val="accent5"/>
                </a:solidFill>
              </a:rPr>
              <a:t>							</a:t>
            </a:r>
            <a:endParaRPr lang="nl-NL" dirty="0">
              <a:solidFill>
                <a:schemeClr val="accent5"/>
              </a:solidFill>
            </a:endParaRPr>
          </a:p>
        </p:txBody>
      </p:sp>
      <p:sp>
        <p:nvSpPr>
          <p:cNvPr id="4" name="Pijl-rechts 3"/>
          <p:cNvSpPr/>
          <p:nvPr/>
        </p:nvSpPr>
        <p:spPr>
          <a:xfrm>
            <a:off x="755576" y="1843395"/>
            <a:ext cx="569068" cy="2845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sz="1350">
              <a:solidFill>
                <a:prstClr val="white"/>
              </a:solidFill>
              <a:latin typeface="Calibri" panose="020F0502020204030204"/>
            </a:endParaRPr>
          </a:p>
        </p:txBody>
      </p:sp>
      <p:pic>
        <p:nvPicPr>
          <p:cNvPr id="5" name="Afbeelding 4"/>
          <p:cNvPicPr>
            <a:picLocks noChangeAspect="1"/>
          </p:cNvPicPr>
          <p:nvPr/>
        </p:nvPicPr>
        <p:blipFill>
          <a:blip r:embed="rId2"/>
          <a:stretch>
            <a:fillRect/>
          </a:stretch>
        </p:blipFill>
        <p:spPr>
          <a:xfrm>
            <a:off x="1259632" y="2279756"/>
            <a:ext cx="6048672" cy="4454767"/>
          </a:xfrm>
          <a:prstGeom prst="rect">
            <a:avLst/>
          </a:prstGeom>
        </p:spPr>
      </p:pic>
    </p:spTree>
    <p:extLst>
      <p:ext uri="{BB962C8B-B14F-4D97-AF65-F5344CB8AC3E}">
        <p14:creationId xmlns:p14="http://schemas.microsoft.com/office/powerpoint/2010/main" val="1393687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4400" b="1" dirty="0" err="1">
                <a:solidFill>
                  <a:schemeClr val="accent1">
                    <a:lumMod val="75000"/>
                  </a:schemeClr>
                </a:solidFill>
              </a:rPr>
              <a:t>Osredotoč</a:t>
            </a:r>
            <a:r>
              <a:rPr lang="sl-SI" sz="4400" b="1" dirty="0" err="1">
                <a:solidFill>
                  <a:schemeClr val="accent1">
                    <a:lumMod val="75000"/>
                  </a:schemeClr>
                </a:solidFill>
              </a:rPr>
              <a:t>anje</a:t>
            </a:r>
            <a:r>
              <a:rPr lang="sl-SI" sz="4400" b="1" dirty="0">
                <a:solidFill>
                  <a:schemeClr val="accent1">
                    <a:lumMod val="75000"/>
                  </a:schemeClr>
                </a:solidFill>
              </a:rPr>
              <a:t> </a:t>
            </a:r>
            <a:r>
              <a:rPr lang="en-GB" sz="4400" b="1" dirty="0" err="1">
                <a:solidFill>
                  <a:schemeClr val="accent1">
                    <a:lumMod val="75000"/>
                  </a:schemeClr>
                </a:solidFill>
              </a:rPr>
              <a:t>na</a:t>
            </a:r>
            <a:r>
              <a:rPr lang="en-GB" sz="4400" b="1" dirty="0">
                <a:solidFill>
                  <a:schemeClr val="accent1">
                    <a:lumMod val="75000"/>
                  </a:schemeClr>
                </a:solidFill>
              </a:rPr>
              <a:t> </a:t>
            </a:r>
            <a:r>
              <a:rPr lang="sl-SI" sz="4400" b="1" dirty="0">
                <a:solidFill>
                  <a:schemeClr val="accent1">
                    <a:lumMod val="75000"/>
                  </a:schemeClr>
                </a:solidFill>
              </a:rPr>
              <a:t>RAZISKOVANJE</a:t>
            </a:r>
            <a:endParaRPr lang="en-GB" sz="4400" b="1" dirty="0">
              <a:solidFill>
                <a:schemeClr val="accent1">
                  <a:lumMod val="75000"/>
                </a:schemeClr>
              </a:solidFill>
              <a:effectLst>
                <a:outerShdw blurRad="38100" dist="38100" dir="2700000" algn="tl">
                  <a:srgbClr val="000000">
                    <a:alpha val="43137"/>
                  </a:srgbClr>
                </a:outerShdw>
              </a:effectLst>
            </a:endParaRPr>
          </a:p>
        </p:txBody>
      </p:sp>
      <p:pic>
        <p:nvPicPr>
          <p:cNvPr id="6" name="Tijdelijke aanduiding voor inhoud 5"/>
          <p:cNvPicPr>
            <a:picLocks noGrp="1"/>
          </p:cNvPicPr>
          <p:nvPr>
            <p:ph idx="1"/>
          </p:nvPr>
        </p:nvPicPr>
        <p:blipFill>
          <a:blip r:embed="rId2"/>
          <a:stretch>
            <a:fillRect/>
          </a:stretch>
        </p:blipFill>
        <p:spPr>
          <a:xfrm>
            <a:off x="783168" y="2204864"/>
            <a:ext cx="5123811" cy="3488168"/>
          </a:xfrm>
          <a:prstGeom prst="rect">
            <a:avLst/>
          </a:prstGeom>
        </p:spPr>
      </p:pic>
      <p:pic>
        <p:nvPicPr>
          <p:cNvPr id="5" name="Afbeelding 4"/>
          <p:cNvPicPr>
            <a:picLocks noChangeAspect="1"/>
          </p:cNvPicPr>
          <p:nvPr/>
        </p:nvPicPr>
        <p:blipFill>
          <a:blip r:embed="rId3"/>
          <a:stretch>
            <a:fillRect/>
          </a:stretch>
        </p:blipFill>
        <p:spPr>
          <a:xfrm>
            <a:off x="5906979" y="1987288"/>
            <a:ext cx="2894122" cy="2883423"/>
          </a:xfrm>
          <a:prstGeom prst="rect">
            <a:avLst/>
          </a:prstGeom>
        </p:spPr>
      </p:pic>
    </p:spTree>
    <p:extLst>
      <p:ext uri="{BB962C8B-B14F-4D97-AF65-F5344CB8AC3E}">
        <p14:creationId xmlns:p14="http://schemas.microsoft.com/office/powerpoint/2010/main" val="247112321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6092</TotalTime>
  <Words>237</Words>
  <Application>Microsoft Office PowerPoint</Application>
  <PresentationFormat>Diaprojekcija na zaslonu (4:3)</PresentationFormat>
  <Paragraphs>40</Paragraphs>
  <Slides>12</Slides>
  <Notes>2</Notes>
  <HiddenSlides>0</HiddenSlides>
  <MMClips>1</MMClips>
  <ScaleCrop>false</ScaleCrop>
  <HeadingPairs>
    <vt:vector size="6" baseType="variant">
      <vt:variant>
        <vt:lpstr>Uporabljene pisave</vt:lpstr>
      </vt:variant>
      <vt:variant>
        <vt:i4>3</vt:i4>
      </vt:variant>
      <vt:variant>
        <vt:lpstr>Tema</vt:lpstr>
      </vt:variant>
      <vt:variant>
        <vt:i4>2</vt:i4>
      </vt:variant>
      <vt:variant>
        <vt:lpstr>Naslovi diapozitivov</vt:lpstr>
      </vt:variant>
      <vt:variant>
        <vt:i4>12</vt:i4>
      </vt:variant>
    </vt:vector>
  </HeadingPairs>
  <TitlesOfParts>
    <vt:vector size="17" baseType="lpstr">
      <vt:lpstr>Arial</vt:lpstr>
      <vt:lpstr>Calibri</vt:lpstr>
      <vt:lpstr>Calibri Light</vt:lpstr>
      <vt:lpstr>Kantoorthema</vt:lpstr>
      <vt:lpstr>Officeova tema</vt:lpstr>
      <vt:lpstr>Project SMILE too</vt:lpstr>
      <vt:lpstr>Trditev</vt:lpstr>
      <vt:lpstr>Trditev</vt:lpstr>
      <vt:lpstr>Trditev</vt:lpstr>
      <vt:lpstr>Osredotočanje se na MOČNA PODROČJA 'Energija teče, kamor gre pozornost'</vt:lpstr>
      <vt:lpstr>Curling starši in strokovnjaki</vt:lpstr>
      <vt:lpstr>Ray Charles </vt:lpstr>
      <vt:lpstr> Pomen: RAZISKOVANJA</vt:lpstr>
      <vt:lpstr>Osredotočanje na RAZISKOVANJE</vt:lpstr>
      <vt:lpstr>Osredotočanje na tri osnovne psihološke potrebe</vt:lpstr>
      <vt:lpstr>Spodbujanje MISELNOSTI RASTI</vt:lpstr>
      <vt:lpstr>"The European Commission's support for the production of this publication does not constitute an endorsement of the contents, which reflect the views only of the authors, and the Commission cannot be held responsible for any use which may be made of the information contained therein."</vt:lpstr>
    </vt:vector>
  </TitlesOfParts>
  <Company>Koninklijke Visio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Giséla van Bennekom</dc:creator>
  <cp:lastModifiedBy>Dragana Žunič</cp:lastModifiedBy>
  <cp:revision>111</cp:revision>
  <cp:lastPrinted>2022-09-22T13:37:50Z</cp:lastPrinted>
  <dcterms:created xsi:type="dcterms:W3CDTF">2021-01-05T13:57:13Z</dcterms:created>
  <dcterms:modified xsi:type="dcterms:W3CDTF">2022-11-05T10:18:26Z</dcterms:modified>
</cp:coreProperties>
</file>