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446C-A8DB-450F-A5D0-D3621A43C0B6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D72E-CDDF-4080-9587-F0A4D73A00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905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5A9DEA-2E1C-4451-9AAE-526CF68529E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E9EF4F-5A58-4182-8F9A-BC4C0729276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14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51C9E-07D6-4F23-AE2D-F416CF6B9AC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81718D-8B5E-457A-AECF-112570862A0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56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2D3020-E9BE-474F-BEE5-4E31AEC5AFE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36DA5-4676-40D8-A818-0E6D8B87BEA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04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4016AF-B58D-4613-B968-9F7DDE34FD3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318744-8FB3-424A-8D4A-DF82C91A983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1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7DD6B0-20CD-46A9-9855-01A737B8C72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C3F2ED-967F-4ED6-BAB9-6F7656A023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308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5C3DAE-D51F-4273-88DE-33AD04CF819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9456CC-0E3B-4C6E-8A6B-8EFFB95EDD4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93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5A69A1-CD9B-4E26-98D3-43A0712D640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752F97-0CE9-464E-95A0-C440305BC4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7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4551B3-781D-4471-8B48-1212D10220A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30D28A-92AE-48F4-B122-A01EE4092A3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21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2E3EAB-8AAB-4528-B92C-CE423402F6F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51280-7347-4F6B-95CD-28A4726053E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388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995C9A-4F9A-4E7E-A154-4BD72C9A8C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99426-DED8-41B5-8741-9B278E3F5CF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8782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FEE3B2-F0D4-4EC1-8C37-E10B59ED919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2D2E73-3E47-4CAB-AC38-E8312112339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74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C713F7-D694-43CC-B440-C029B411FF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E08A53-182D-4BF4-920F-F2B2B64B4E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98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658370-797B-49DB-857D-85A6F994D7B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A491C-A4EA-4190-A528-E236027686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358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52DB27-6785-4955-B3B4-450E3529699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4E67AC-FB6A-4865-B2F8-3F5A34F556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040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22D306-AC25-4AAE-B560-4860883FB7E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D4CA61-5CA2-49CA-81EA-A4EAC9AFF5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0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111106-143F-40F6-BA32-3D243CBA37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1DAED1-480B-44C9-952C-47FA3078D4C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38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847528" y="548680"/>
            <a:ext cx="8496944" cy="5699720"/>
          </a:xfrm>
          <a:blipFill rotWithShape="0">
            <a:blip r:embed="rId2"/>
            <a:stretch>
              <a:fillRect l="-933" t="-642" r="-1363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6371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016C7E4-51F4-4FE5-8E25-51AE399BCBE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74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75520" y="620688"/>
            <a:ext cx="8496944" cy="5688632"/>
          </a:xfrm>
          <a:blipFill rotWithShape="0">
            <a:blip r:embed="rId2"/>
            <a:stretch>
              <a:fillRect l="-933" t="-643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7395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119F9A7-3A64-4987-A38D-BB053B9DD73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82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0FDC851-6BF9-4021-854F-888264D367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88419" name="Označba mesta vsebin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27"/>
          <a:stretch>
            <a:fillRect/>
          </a:stretch>
        </p:blipFill>
        <p:spPr>
          <a:xfrm>
            <a:off x="1774825" y="692151"/>
            <a:ext cx="3937000" cy="4881563"/>
          </a:xfrm>
        </p:spPr>
      </p:pic>
      <p:pic>
        <p:nvPicPr>
          <p:cNvPr id="188420" name="Slik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702"/>
          <a:stretch>
            <a:fillRect/>
          </a:stretch>
        </p:blipFill>
        <p:spPr bwMode="auto">
          <a:xfrm>
            <a:off x="6456364" y="701676"/>
            <a:ext cx="3709987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81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Širokozaslonsko</PresentationFormat>
  <Paragraphs>5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43</cp:revision>
  <dcterms:created xsi:type="dcterms:W3CDTF">2021-09-26T19:56:46Z</dcterms:created>
  <dcterms:modified xsi:type="dcterms:W3CDTF">2022-02-27T11:11:03Z</dcterms:modified>
</cp:coreProperties>
</file>