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Oxygen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DM Serif Display"/>
      <p:regular r:id="rId19"/>
      <p: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erif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xygen-regular.fntdata"/><Relationship Id="rId12" Type="http://schemas.openxmlformats.org/officeDocument/2006/relationships/slide" Target="slides/slide8.xml"/><Relationship Id="rId15" Type="http://schemas.openxmlformats.org/officeDocument/2006/relationships/font" Target="fonts/Roboto-regular.fntdata"/><Relationship Id="rId14" Type="http://schemas.openxmlformats.org/officeDocument/2006/relationships/font" Target="fonts/Oxygen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DMSerifDisplay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5b86cca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5b86cca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ed1d3ee59_0_100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ed1d3ee59_0_10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f1ba423c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f1ba423c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f1bce38b0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f1bce38b0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f1bce38b0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f1bce38b0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4d1c0143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04d1c0143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4d1c0143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04d1c0143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f2a75a668_0_2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f2a75a668_0_2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s://slack-redir.net/link?url=https%3A%2F%2Fwww.freepik.com%2F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359100" y="1376100"/>
            <a:ext cx="6765600" cy="2391300"/>
          </a:xfrm>
          <a:prstGeom prst="snip1Rect">
            <a:avLst>
              <a:gd fmla="val 16667" name="adj"/>
            </a:avLst>
          </a:prstGeom>
          <a:solidFill>
            <a:srgbClr val="E3E6EC">
              <a:alpha val="27370"/>
            </a:srgbClr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4429050" y="428700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723900" y="1576688"/>
            <a:ext cx="61626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23900" y="3196913"/>
            <a:ext cx="4362600" cy="3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 rot="10800000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/>
          <p:nvPr/>
        </p:nvSpPr>
        <p:spPr>
          <a:xfrm rot="5400000">
            <a:off x="4430850" y="428575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1"/>
          <p:cNvSpPr/>
          <p:nvPr/>
        </p:nvSpPr>
        <p:spPr>
          <a:xfrm flipH="1">
            <a:off x="723900" y="1300200"/>
            <a:ext cx="8420100" cy="2543100"/>
          </a:xfrm>
          <a:prstGeom prst="snip1Rect">
            <a:avLst>
              <a:gd fmla="val 16667" name="adj"/>
            </a:avLst>
          </a:prstGeom>
          <a:solidFill>
            <a:srgbClr val="80889B">
              <a:alpha val="30730"/>
            </a:srgbClr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1"/>
          <p:cNvSpPr txBox="1"/>
          <p:nvPr>
            <p:ph hasCustomPrompt="1" type="title"/>
          </p:nvPr>
        </p:nvSpPr>
        <p:spPr>
          <a:xfrm>
            <a:off x="1905600" y="1495182"/>
            <a:ext cx="53328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1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1934661" y="3245118"/>
            <a:ext cx="5274600" cy="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3_1"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 flipH="1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 flipH="1" rot="-5400000">
            <a:off x="4429100" y="428575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6244175" y="2965288"/>
            <a:ext cx="2191200" cy="797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1527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2" type="subTitle"/>
          </p:nvPr>
        </p:nvSpPr>
        <p:spPr>
          <a:xfrm>
            <a:off x="3476262" y="2965288"/>
            <a:ext cx="2191200" cy="797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1527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3" type="subTitle"/>
          </p:nvPr>
        </p:nvSpPr>
        <p:spPr>
          <a:xfrm>
            <a:off x="708350" y="2965288"/>
            <a:ext cx="2191200" cy="797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1527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4" type="subTitle"/>
          </p:nvPr>
        </p:nvSpPr>
        <p:spPr>
          <a:xfrm>
            <a:off x="854450" y="2510772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5" type="subTitle"/>
          </p:nvPr>
        </p:nvSpPr>
        <p:spPr>
          <a:xfrm>
            <a:off x="3622362" y="2510772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6" type="subTitle"/>
          </p:nvPr>
        </p:nvSpPr>
        <p:spPr>
          <a:xfrm>
            <a:off x="6390275" y="2510772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type="title"/>
          </p:nvPr>
        </p:nvSpPr>
        <p:spPr>
          <a:xfrm>
            <a:off x="2465450" y="492278"/>
            <a:ext cx="42132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AND_TWO_COLUMNS_3_1_1">
    <p:bg>
      <p:bgPr>
        <a:solidFill>
          <a:schemeClr val="accent3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rot="10800000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 rot="5400000">
            <a:off x="4424575" y="428550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>
            <p:ph idx="1" type="subTitle"/>
          </p:nvPr>
        </p:nvSpPr>
        <p:spPr>
          <a:xfrm>
            <a:off x="1002777" y="3512975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2" type="subTitle"/>
          </p:nvPr>
        </p:nvSpPr>
        <p:spPr>
          <a:xfrm>
            <a:off x="3625417" y="3512975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3" type="subTitle"/>
          </p:nvPr>
        </p:nvSpPr>
        <p:spPr>
          <a:xfrm>
            <a:off x="6248077" y="3512975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726825" y="542925"/>
            <a:ext cx="7696200" cy="548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4" type="subTitle"/>
          </p:nvPr>
        </p:nvSpPr>
        <p:spPr>
          <a:xfrm>
            <a:off x="1057677" y="3942036"/>
            <a:ext cx="17892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5" type="subTitle"/>
          </p:nvPr>
        </p:nvSpPr>
        <p:spPr>
          <a:xfrm>
            <a:off x="3672927" y="3942042"/>
            <a:ext cx="17892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6" type="subTitle"/>
          </p:nvPr>
        </p:nvSpPr>
        <p:spPr>
          <a:xfrm>
            <a:off x="6288177" y="3942036"/>
            <a:ext cx="17892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TITLE_AND_TWO_COLUMNS_2_1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723903" y="542925"/>
            <a:ext cx="7696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5698050" y="1731130"/>
            <a:ext cx="2741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2" type="subTitle"/>
          </p:nvPr>
        </p:nvSpPr>
        <p:spPr>
          <a:xfrm>
            <a:off x="5698050" y="2577923"/>
            <a:ext cx="2741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3" type="subTitle"/>
          </p:nvPr>
        </p:nvSpPr>
        <p:spPr>
          <a:xfrm>
            <a:off x="5698050" y="3424716"/>
            <a:ext cx="2741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4" type="subTitle"/>
          </p:nvPr>
        </p:nvSpPr>
        <p:spPr>
          <a:xfrm>
            <a:off x="5698050" y="2060996"/>
            <a:ext cx="2741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7" name="Google Shape;97;p15"/>
          <p:cNvSpPr txBox="1"/>
          <p:nvPr>
            <p:ph idx="5" type="subTitle"/>
          </p:nvPr>
        </p:nvSpPr>
        <p:spPr>
          <a:xfrm>
            <a:off x="5698050" y="3754582"/>
            <a:ext cx="2741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5"/>
          <p:cNvSpPr txBox="1"/>
          <p:nvPr>
            <p:ph idx="6" type="subTitle"/>
          </p:nvPr>
        </p:nvSpPr>
        <p:spPr>
          <a:xfrm>
            <a:off x="5698050" y="2907789"/>
            <a:ext cx="27411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99" name="Google Shape;99;p15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 flipH="1" rot="-5400000">
            <a:off x="4429050" y="428575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">
  <p:cSld name="TITLE_ONLY_1_1_1_1">
    <p:bg>
      <p:bgPr>
        <a:solidFill>
          <a:schemeClr val="accent3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 rot="5400000">
            <a:off x="4429050" y="428575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723900" y="542925"/>
            <a:ext cx="7696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_1_1_1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 flipH="1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 flipH="1" rot="-5400000">
            <a:off x="4429100" y="428550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722400" y="527750"/>
            <a:ext cx="7699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9" name="Google Shape;109;p17"/>
          <p:cNvSpPr/>
          <p:nvPr/>
        </p:nvSpPr>
        <p:spPr>
          <a:xfrm>
            <a:off x="0" y="1227250"/>
            <a:ext cx="8420100" cy="3149700"/>
          </a:xfrm>
          <a:prstGeom prst="snip1Rect">
            <a:avLst>
              <a:gd fmla="val 16667" name="adj"/>
            </a:avLst>
          </a:prstGeom>
          <a:solidFill>
            <a:srgbClr val="80889B">
              <a:alpha val="39660"/>
            </a:srgbClr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765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ONE_COLUMN_TEXT_2_1_1">
    <p:bg>
      <p:bgPr>
        <a:solidFill>
          <a:schemeClr val="accent3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 rot="5400000">
            <a:off x="4429050" y="428575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1519200" y="1419300"/>
            <a:ext cx="6105600" cy="2304900"/>
          </a:xfrm>
          <a:prstGeom prst="snip1Rect">
            <a:avLst>
              <a:gd fmla="val 16667" name="adj"/>
            </a:avLst>
          </a:prstGeom>
          <a:solidFill>
            <a:srgbClr val="E3E6EC">
              <a:alpha val="30170"/>
            </a:srgbClr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>
            <p:ph idx="1" type="subTitle"/>
          </p:nvPr>
        </p:nvSpPr>
        <p:spPr>
          <a:xfrm>
            <a:off x="1656600" y="1632738"/>
            <a:ext cx="5830800" cy="1429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500">
                <a:solidFill>
                  <a:srgbClr val="24234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5" name="Google Shape;115;p18"/>
          <p:cNvSpPr txBox="1"/>
          <p:nvPr>
            <p:ph type="title"/>
          </p:nvPr>
        </p:nvSpPr>
        <p:spPr>
          <a:xfrm>
            <a:off x="2937600" y="3080863"/>
            <a:ext cx="3268800" cy="42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0" sz="2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0" sz="23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0" sz="23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0" sz="23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0" sz="23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0" sz="23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0" sz="23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0" sz="23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0" sz="23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ONE_COLUMN_TEXT_1_1_1_1">
    <p:bg>
      <p:bgPr>
        <a:solidFill>
          <a:schemeClr val="accent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0" y="1032675"/>
            <a:ext cx="4134900" cy="30783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/>
          <p:nvPr/>
        </p:nvSpPr>
        <p:spPr>
          <a:xfrm rot="5400000">
            <a:off x="4429050" y="428575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>
            <p:ph idx="1" type="subTitle"/>
          </p:nvPr>
        </p:nvSpPr>
        <p:spPr>
          <a:xfrm>
            <a:off x="723900" y="2266300"/>
            <a:ext cx="3068400" cy="11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723900" y="1702100"/>
            <a:ext cx="30684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ONE_COLUMN_TEXT_1_1_1_1_1">
    <p:bg>
      <p:bgPr>
        <a:solidFill>
          <a:schemeClr val="accent3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 flipH="1">
            <a:off x="4681500" y="1106250"/>
            <a:ext cx="4462500" cy="28362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 rot="10800000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>
            <p:ph idx="1" type="subTitle"/>
          </p:nvPr>
        </p:nvSpPr>
        <p:spPr>
          <a:xfrm>
            <a:off x="5232000" y="2266300"/>
            <a:ext cx="3188100" cy="11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5232000" y="1702100"/>
            <a:ext cx="31881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20"/>
          <p:cNvSpPr/>
          <p:nvPr/>
        </p:nvSpPr>
        <p:spPr>
          <a:xfrm rot="5400000">
            <a:off x="4429050" y="428575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06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 rot="10800000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647950" y="266850"/>
            <a:ext cx="3851700" cy="4590900"/>
          </a:xfrm>
          <a:prstGeom prst="snip1Rect">
            <a:avLst>
              <a:gd fmla="val 16667" name="adj"/>
            </a:avLst>
          </a:prstGeom>
          <a:solidFill>
            <a:srgbClr val="80889B">
              <a:alpha val="30730"/>
            </a:srgbClr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5400000">
            <a:off x="4429000" y="-4429075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786650" y="2087850"/>
            <a:ext cx="3570600" cy="10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3797100" y="643502"/>
            <a:ext cx="1549800" cy="16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b="0"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2709225" y="3214040"/>
            <a:ext cx="3725700" cy="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 rot="5400000">
            <a:off x="4430850" y="428575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TITLE_AND_DESCRIPTION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 rot="10800000">
            <a:off x="0" y="-15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2647950" y="266850"/>
            <a:ext cx="3851700" cy="4590900"/>
          </a:xfrm>
          <a:prstGeom prst="snip1Rect">
            <a:avLst>
              <a:gd fmla="val 16667" name="adj"/>
            </a:avLst>
          </a:prstGeom>
          <a:solidFill>
            <a:srgbClr val="80889B">
              <a:alpha val="30730"/>
            </a:srgbClr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 rot="-5400000">
            <a:off x="4429050" y="-4429076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 rot="-5400000">
            <a:off x="4429050" y="428574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>
            <a:off x="2638500" y="768300"/>
            <a:ext cx="3867000" cy="81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b="0"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21"/>
          <p:cNvSpPr txBox="1"/>
          <p:nvPr>
            <p:ph idx="1" type="subTitle"/>
          </p:nvPr>
        </p:nvSpPr>
        <p:spPr>
          <a:xfrm>
            <a:off x="2638500" y="1981488"/>
            <a:ext cx="3867000" cy="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35" name="Google Shape;135;p21"/>
          <p:cNvSpPr txBox="1"/>
          <p:nvPr/>
        </p:nvSpPr>
        <p:spPr>
          <a:xfrm>
            <a:off x="2982300" y="3003775"/>
            <a:ext cx="31794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endParaRPr b="1" sz="12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AND_TWO_COLUMNS_1_1">
    <p:bg>
      <p:bgPr>
        <a:solidFill>
          <a:schemeClr val="l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/>
          <p:nvPr/>
        </p:nvSpPr>
        <p:spPr>
          <a:xfrm>
            <a:off x="1404900" y="1333575"/>
            <a:ext cx="6334200" cy="3105000"/>
          </a:xfrm>
          <a:prstGeom prst="snip1Rect">
            <a:avLst>
              <a:gd fmla="val 16667" name="adj"/>
            </a:avLst>
          </a:prstGeom>
          <a:solidFill>
            <a:srgbClr val="E3E6EC">
              <a:alpha val="26260"/>
            </a:srgbClr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" name="Google Shape;139;p22"/>
          <p:cNvCxnSpPr/>
          <p:nvPr/>
        </p:nvCxnSpPr>
        <p:spPr>
          <a:xfrm>
            <a:off x="4572000" y="1562175"/>
            <a:ext cx="0" cy="26478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2"/>
          <p:cNvSpPr/>
          <p:nvPr/>
        </p:nvSpPr>
        <p:spPr>
          <a:xfrm rot="5400000">
            <a:off x="4429050" y="428700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>
            <p:ph idx="1" type="subTitle"/>
          </p:nvPr>
        </p:nvSpPr>
        <p:spPr>
          <a:xfrm>
            <a:off x="2198938" y="3884775"/>
            <a:ext cx="1816800" cy="3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2" name="Google Shape;142;p22"/>
          <p:cNvSpPr txBox="1"/>
          <p:nvPr>
            <p:ph idx="2" type="subTitle"/>
          </p:nvPr>
        </p:nvSpPr>
        <p:spPr>
          <a:xfrm>
            <a:off x="5131343" y="3884775"/>
            <a:ext cx="1816800" cy="3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3" name="Google Shape;143;p22"/>
          <p:cNvSpPr txBox="1"/>
          <p:nvPr>
            <p:ph hasCustomPrompt="1" type="title"/>
          </p:nvPr>
        </p:nvSpPr>
        <p:spPr>
          <a:xfrm>
            <a:off x="2323438" y="1529175"/>
            <a:ext cx="1567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b="0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22"/>
          <p:cNvSpPr txBox="1"/>
          <p:nvPr>
            <p:ph hasCustomPrompt="1" idx="3" type="title"/>
          </p:nvPr>
        </p:nvSpPr>
        <p:spPr>
          <a:xfrm>
            <a:off x="5255843" y="1529175"/>
            <a:ext cx="1567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b="0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/>
          <p:nvPr>
            <p:ph hasCustomPrompt="1" idx="4" type="title"/>
          </p:nvPr>
        </p:nvSpPr>
        <p:spPr>
          <a:xfrm>
            <a:off x="2323438" y="3113903"/>
            <a:ext cx="1567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b="0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22"/>
          <p:cNvSpPr txBox="1"/>
          <p:nvPr>
            <p:ph hasCustomPrompt="1" idx="5" type="title"/>
          </p:nvPr>
        </p:nvSpPr>
        <p:spPr>
          <a:xfrm>
            <a:off x="5255843" y="3113910"/>
            <a:ext cx="1567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b="0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/>
          <p:nvPr>
            <p:ph idx="6" type="subTitle"/>
          </p:nvPr>
        </p:nvSpPr>
        <p:spPr>
          <a:xfrm>
            <a:off x="1791088" y="1985432"/>
            <a:ext cx="26325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7" type="subTitle"/>
          </p:nvPr>
        </p:nvSpPr>
        <p:spPr>
          <a:xfrm>
            <a:off x="4723493" y="1985450"/>
            <a:ext cx="26325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8" type="subTitle"/>
          </p:nvPr>
        </p:nvSpPr>
        <p:spPr>
          <a:xfrm>
            <a:off x="4723493" y="3535725"/>
            <a:ext cx="26325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50" name="Google Shape;150;p22"/>
          <p:cNvSpPr txBox="1"/>
          <p:nvPr>
            <p:ph idx="9" type="title"/>
          </p:nvPr>
        </p:nvSpPr>
        <p:spPr>
          <a:xfrm>
            <a:off x="723900" y="542925"/>
            <a:ext cx="7696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13" type="subTitle"/>
          </p:nvPr>
        </p:nvSpPr>
        <p:spPr>
          <a:xfrm>
            <a:off x="2198938" y="2332095"/>
            <a:ext cx="1816800" cy="3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2" name="Google Shape;152;p22"/>
          <p:cNvSpPr txBox="1"/>
          <p:nvPr>
            <p:ph idx="14" type="subTitle"/>
          </p:nvPr>
        </p:nvSpPr>
        <p:spPr>
          <a:xfrm>
            <a:off x="5131343" y="2330350"/>
            <a:ext cx="1816800" cy="3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3" name="Google Shape;153;p22"/>
          <p:cNvSpPr txBox="1"/>
          <p:nvPr>
            <p:ph idx="15" type="subTitle"/>
          </p:nvPr>
        </p:nvSpPr>
        <p:spPr>
          <a:xfrm>
            <a:off x="1791088" y="3535725"/>
            <a:ext cx="26325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bg>
      <p:bgPr>
        <a:solidFill>
          <a:schemeClr val="l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>
            <p:ph type="title"/>
          </p:nvPr>
        </p:nvSpPr>
        <p:spPr>
          <a:xfrm>
            <a:off x="723900" y="542925"/>
            <a:ext cx="7696200" cy="54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2" type="title"/>
          </p:nvPr>
        </p:nvSpPr>
        <p:spPr>
          <a:xfrm>
            <a:off x="1310602" y="1706943"/>
            <a:ext cx="2047200" cy="49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8" name="Google Shape;158;p23"/>
          <p:cNvSpPr txBox="1"/>
          <p:nvPr>
            <p:ph idx="1" type="subTitle"/>
          </p:nvPr>
        </p:nvSpPr>
        <p:spPr>
          <a:xfrm>
            <a:off x="1310575" y="2108283"/>
            <a:ext cx="20472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9" name="Google Shape;159;p23"/>
          <p:cNvSpPr txBox="1"/>
          <p:nvPr>
            <p:ph idx="3" type="title"/>
          </p:nvPr>
        </p:nvSpPr>
        <p:spPr>
          <a:xfrm>
            <a:off x="5785987" y="1706936"/>
            <a:ext cx="2047200" cy="49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0" name="Google Shape;160;p23"/>
          <p:cNvSpPr txBox="1"/>
          <p:nvPr>
            <p:ph idx="4" type="subTitle"/>
          </p:nvPr>
        </p:nvSpPr>
        <p:spPr>
          <a:xfrm>
            <a:off x="5785987" y="2108283"/>
            <a:ext cx="20472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1" name="Google Shape;161;p23"/>
          <p:cNvSpPr txBox="1"/>
          <p:nvPr>
            <p:ph idx="5" type="title"/>
          </p:nvPr>
        </p:nvSpPr>
        <p:spPr>
          <a:xfrm>
            <a:off x="1310602" y="3021102"/>
            <a:ext cx="2047200" cy="49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2" name="Google Shape;162;p23"/>
          <p:cNvSpPr txBox="1"/>
          <p:nvPr>
            <p:ph idx="6" type="subTitle"/>
          </p:nvPr>
        </p:nvSpPr>
        <p:spPr>
          <a:xfrm>
            <a:off x="1310575" y="3431535"/>
            <a:ext cx="20472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3" name="Google Shape;163;p23"/>
          <p:cNvSpPr txBox="1"/>
          <p:nvPr>
            <p:ph idx="7" type="title"/>
          </p:nvPr>
        </p:nvSpPr>
        <p:spPr>
          <a:xfrm>
            <a:off x="5785987" y="3018357"/>
            <a:ext cx="2047200" cy="49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4" name="Google Shape;164;p23"/>
          <p:cNvSpPr txBox="1"/>
          <p:nvPr>
            <p:ph idx="8" type="subTitle"/>
          </p:nvPr>
        </p:nvSpPr>
        <p:spPr>
          <a:xfrm>
            <a:off x="5785987" y="3431534"/>
            <a:ext cx="20472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5" name="Google Shape;165;p23"/>
          <p:cNvSpPr/>
          <p:nvPr/>
        </p:nvSpPr>
        <p:spPr>
          <a:xfrm rot="5400000">
            <a:off x="4429050" y="-4429075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TWO_COLUMNS_1_1_2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 flipH="1" rot="10800000">
            <a:off x="5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/>
          <p:nvPr/>
        </p:nvSpPr>
        <p:spPr>
          <a:xfrm rot="5400000">
            <a:off x="4429050" y="428550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 txBox="1"/>
          <p:nvPr>
            <p:ph idx="1" type="subTitle"/>
          </p:nvPr>
        </p:nvSpPr>
        <p:spPr>
          <a:xfrm>
            <a:off x="767525" y="3509638"/>
            <a:ext cx="1813200" cy="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0" name="Google Shape;170;p24"/>
          <p:cNvSpPr txBox="1"/>
          <p:nvPr>
            <p:ph idx="2" type="subTitle"/>
          </p:nvPr>
        </p:nvSpPr>
        <p:spPr>
          <a:xfrm>
            <a:off x="2698062" y="3516925"/>
            <a:ext cx="1813200" cy="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1" name="Google Shape;171;p24"/>
          <p:cNvSpPr txBox="1"/>
          <p:nvPr>
            <p:ph idx="3" type="subTitle"/>
          </p:nvPr>
        </p:nvSpPr>
        <p:spPr>
          <a:xfrm>
            <a:off x="4628600" y="3506141"/>
            <a:ext cx="1813200" cy="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2" name="Google Shape;172;p24"/>
          <p:cNvSpPr txBox="1"/>
          <p:nvPr>
            <p:ph idx="4" type="subTitle"/>
          </p:nvPr>
        </p:nvSpPr>
        <p:spPr>
          <a:xfrm>
            <a:off x="6563412" y="3506467"/>
            <a:ext cx="1813200" cy="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3" name="Google Shape;173;p24"/>
          <p:cNvSpPr txBox="1"/>
          <p:nvPr>
            <p:ph idx="5" type="subTitle"/>
          </p:nvPr>
        </p:nvSpPr>
        <p:spPr>
          <a:xfrm>
            <a:off x="767375" y="3099461"/>
            <a:ext cx="18132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74" name="Google Shape;174;p24"/>
          <p:cNvSpPr txBox="1"/>
          <p:nvPr>
            <p:ph idx="6" type="subTitle"/>
          </p:nvPr>
        </p:nvSpPr>
        <p:spPr>
          <a:xfrm>
            <a:off x="2698062" y="3099450"/>
            <a:ext cx="18132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75" name="Google Shape;175;p24"/>
          <p:cNvSpPr txBox="1"/>
          <p:nvPr>
            <p:ph idx="7" type="subTitle"/>
          </p:nvPr>
        </p:nvSpPr>
        <p:spPr>
          <a:xfrm>
            <a:off x="4628600" y="3099450"/>
            <a:ext cx="18132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76" name="Google Shape;176;p24"/>
          <p:cNvSpPr txBox="1"/>
          <p:nvPr>
            <p:ph idx="8" type="subTitle"/>
          </p:nvPr>
        </p:nvSpPr>
        <p:spPr>
          <a:xfrm>
            <a:off x="6559137" y="3099125"/>
            <a:ext cx="18132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77" name="Google Shape;177;p24"/>
          <p:cNvSpPr txBox="1"/>
          <p:nvPr>
            <p:ph type="title"/>
          </p:nvPr>
        </p:nvSpPr>
        <p:spPr>
          <a:xfrm>
            <a:off x="2463199" y="489146"/>
            <a:ext cx="4213200" cy="718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_1_2_1">
    <p:bg>
      <p:bgPr>
        <a:solidFill>
          <a:schemeClr val="accent3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5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rot="10800000">
            <a:off x="180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/>
          <p:nvPr/>
        </p:nvSpPr>
        <p:spPr>
          <a:xfrm flipH="1" rot="-5400000">
            <a:off x="4429050" y="-4429075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 txBox="1"/>
          <p:nvPr>
            <p:ph idx="1" type="subTitle"/>
          </p:nvPr>
        </p:nvSpPr>
        <p:spPr>
          <a:xfrm>
            <a:off x="1487123" y="1434599"/>
            <a:ext cx="213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82" name="Google Shape;182;p25"/>
          <p:cNvSpPr txBox="1"/>
          <p:nvPr>
            <p:ph idx="2" type="subTitle"/>
          </p:nvPr>
        </p:nvSpPr>
        <p:spPr>
          <a:xfrm>
            <a:off x="1582443" y="3170874"/>
            <a:ext cx="213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722376" y="542925"/>
            <a:ext cx="7705500" cy="548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4" name="Google Shape;184;p25"/>
          <p:cNvSpPr txBox="1"/>
          <p:nvPr>
            <p:ph idx="3" type="subTitle"/>
          </p:nvPr>
        </p:nvSpPr>
        <p:spPr>
          <a:xfrm>
            <a:off x="1487111" y="1750013"/>
            <a:ext cx="28788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5" name="Google Shape;185;p25"/>
          <p:cNvSpPr txBox="1"/>
          <p:nvPr>
            <p:ph idx="4" type="subTitle"/>
          </p:nvPr>
        </p:nvSpPr>
        <p:spPr>
          <a:xfrm>
            <a:off x="1582436" y="3486288"/>
            <a:ext cx="28788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1_1_2_1_1">
    <p:bg>
      <p:bgPr>
        <a:solidFill>
          <a:schemeClr val="lt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5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/>
          <p:nvPr/>
        </p:nvSpPr>
        <p:spPr>
          <a:xfrm rot="5400000">
            <a:off x="4429050" y="-4433150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 txBox="1"/>
          <p:nvPr>
            <p:ph idx="1" type="subTitle"/>
          </p:nvPr>
        </p:nvSpPr>
        <p:spPr>
          <a:xfrm>
            <a:off x="1118225" y="3096840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90" name="Google Shape;190;p26"/>
          <p:cNvSpPr txBox="1"/>
          <p:nvPr>
            <p:ph idx="2" type="subTitle"/>
          </p:nvPr>
        </p:nvSpPr>
        <p:spPr>
          <a:xfrm>
            <a:off x="3624575" y="3096850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91" name="Google Shape;191;p26"/>
          <p:cNvSpPr txBox="1"/>
          <p:nvPr>
            <p:ph idx="3" type="subTitle"/>
          </p:nvPr>
        </p:nvSpPr>
        <p:spPr>
          <a:xfrm>
            <a:off x="6130925" y="3096840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92" name="Google Shape;192;p26"/>
          <p:cNvSpPr txBox="1"/>
          <p:nvPr>
            <p:ph idx="4" type="subTitle"/>
          </p:nvPr>
        </p:nvSpPr>
        <p:spPr>
          <a:xfrm>
            <a:off x="1118225" y="1450075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93" name="Google Shape;193;p26"/>
          <p:cNvSpPr txBox="1"/>
          <p:nvPr>
            <p:ph idx="5" type="subTitle"/>
          </p:nvPr>
        </p:nvSpPr>
        <p:spPr>
          <a:xfrm>
            <a:off x="3624575" y="1450075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94" name="Google Shape;194;p26"/>
          <p:cNvSpPr txBox="1"/>
          <p:nvPr>
            <p:ph idx="6" type="subTitle"/>
          </p:nvPr>
        </p:nvSpPr>
        <p:spPr>
          <a:xfrm>
            <a:off x="6130925" y="1450075"/>
            <a:ext cx="18990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95" name="Google Shape;195;p26"/>
          <p:cNvSpPr txBox="1"/>
          <p:nvPr>
            <p:ph type="title"/>
          </p:nvPr>
        </p:nvSpPr>
        <p:spPr>
          <a:xfrm>
            <a:off x="723900" y="539496"/>
            <a:ext cx="7696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6" name="Google Shape;196;p26"/>
          <p:cNvSpPr txBox="1"/>
          <p:nvPr>
            <p:ph idx="7" type="subTitle"/>
          </p:nvPr>
        </p:nvSpPr>
        <p:spPr>
          <a:xfrm>
            <a:off x="1168975" y="1835567"/>
            <a:ext cx="17892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7" name="Google Shape;197;p26"/>
          <p:cNvSpPr txBox="1"/>
          <p:nvPr>
            <p:ph idx="8" type="subTitle"/>
          </p:nvPr>
        </p:nvSpPr>
        <p:spPr>
          <a:xfrm>
            <a:off x="3677400" y="1835575"/>
            <a:ext cx="17892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8" name="Google Shape;198;p26"/>
          <p:cNvSpPr txBox="1"/>
          <p:nvPr>
            <p:ph idx="9" type="subTitle"/>
          </p:nvPr>
        </p:nvSpPr>
        <p:spPr>
          <a:xfrm>
            <a:off x="6185825" y="1835567"/>
            <a:ext cx="17892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9" name="Google Shape;199;p26"/>
          <p:cNvSpPr txBox="1"/>
          <p:nvPr>
            <p:ph idx="13" type="subTitle"/>
          </p:nvPr>
        </p:nvSpPr>
        <p:spPr>
          <a:xfrm>
            <a:off x="1168975" y="3488495"/>
            <a:ext cx="17892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0" name="Google Shape;200;p26"/>
          <p:cNvSpPr txBox="1"/>
          <p:nvPr>
            <p:ph idx="14" type="subTitle"/>
          </p:nvPr>
        </p:nvSpPr>
        <p:spPr>
          <a:xfrm>
            <a:off x="3677400" y="3488501"/>
            <a:ext cx="17892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1" name="Google Shape;201;p26"/>
          <p:cNvSpPr txBox="1"/>
          <p:nvPr>
            <p:ph idx="15" type="subTitle"/>
          </p:nvPr>
        </p:nvSpPr>
        <p:spPr>
          <a:xfrm>
            <a:off x="6185825" y="3488495"/>
            <a:ext cx="17892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2" name="Google Shape;202;p26"/>
          <p:cNvSpPr/>
          <p:nvPr/>
        </p:nvSpPr>
        <p:spPr>
          <a:xfrm rot="5400000">
            <a:off x="4429050" y="428550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1">
  <p:cSld name="CUSTOM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5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/>
          <p:nvPr/>
        </p:nvSpPr>
        <p:spPr>
          <a:xfrm rot="5400000">
            <a:off x="4429100" y="-4429050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0" y="1019250"/>
            <a:ext cx="8420100" cy="3105000"/>
          </a:xfrm>
          <a:prstGeom prst="snip1Rect">
            <a:avLst>
              <a:gd fmla="val 16667" name="adj"/>
            </a:avLst>
          </a:prstGeom>
          <a:solidFill>
            <a:srgbClr val="E3E6EC">
              <a:alpha val="28490"/>
            </a:srgbClr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 txBox="1"/>
          <p:nvPr>
            <p:ph type="title"/>
          </p:nvPr>
        </p:nvSpPr>
        <p:spPr>
          <a:xfrm>
            <a:off x="4906950" y="1657650"/>
            <a:ext cx="3665400" cy="6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8" name="Google Shape;208;p27"/>
          <p:cNvSpPr txBox="1"/>
          <p:nvPr>
            <p:ph idx="1" type="subTitle"/>
          </p:nvPr>
        </p:nvSpPr>
        <p:spPr>
          <a:xfrm>
            <a:off x="5144000" y="2310750"/>
            <a:ext cx="3191400" cy="11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">
    <p:bg>
      <p:bgPr>
        <a:solidFill>
          <a:schemeClr val="accent3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/>
          <p:nvPr/>
        </p:nvSpPr>
        <p:spPr>
          <a:xfrm>
            <a:off x="0" y="1605900"/>
            <a:ext cx="3940500" cy="1931700"/>
          </a:xfrm>
          <a:prstGeom prst="snip1Rect">
            <a:avLst>
              <a:gd fmla="val 16667" name="adj"/>
            </a:avLst>
          </a:prstGeom>
          <a:solidFill>
            <a:srgbClr val="80889B">
              <a:alpha val="36870"/>
            </a:srgbClr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/>
          <p:nvPr/>
        </p:nvSpPr>
        <p:spPr>
          <a:xfrm flipH="1">
            <a:off x="5203500" y="1605225"/>
            <a:ext cx="3940500" cy="1931700"/>
          </a:xfrm>
          <a:prstGeom prst="snip1Rect">
            <a:avLst>
              <a:gd fmla="val 16667" name="adj"/>
            </a:avLst>
          </a:prstGeom>
          <a:solidFill>
            <a:srgbClr val="80889B">
              <a:alpha val="36870"/>
            </a:srgbClr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 txBox="1"/>
          <p:nvPr>
            <p:ph hasCustomPrompt="1" type="title"/>
          </p:nvPr>
        </p:nvSpPr>
        <p:spPr>
          <a:xfrm>
            <a:off x="600000" y="2054487"/>
            <a:ext cx="3683100" cy="10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b="0"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28"/>
          <p:cNvSpPr txBox="1"/>
          <p:nvPr>
            <p:ph idx="1" type="subTitle"/>
          </p:nvPr>
        </p:nvSpPr>
        <p:spPr>
          <a:xfrm>
            <a:off x="600000" y="2942162"/>
            <a:ext cx="3053100" cy="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5" name="Google Shape;215;p28"/>
          <p:cNvSpPr txBox="1"/>
          <p:nvPr>
            <p:ph hasCustomPrompt="1" idx="2" type="title"/>
          </p:nvPr>
        </p:nvSpPr>
        <p:spPr>
          <a:xfrm flipH="1">
            <a:off x="4870325" y="2054487"/>
            <a:ext cx="3683100" cy="10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b="0"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28"/>
          <p:cNvSpPr txBox="1"/>
          <p:nvPr>
            <p:ph idx="3" type="subTitle"/>
          </p:nvPr>
        </p:nvSpPr>
        <p:spPr>
          <a:xfrm flipH="1">
            <a:off x="5500325" y="2942162"/>
            <a:ext cx="3053100" cy="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1828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1pPr>
            <a:lvl2pPr lvl="1" marR="1828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2pPr>
            <a:lvl3pPr lvl="2" marR="1828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3pPr>
            <a:lvl4pPr lvl="3" marR="1828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4pPr>
            <a:lvl5pPr lvl="4" marR="1828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5pPr>
            <a:lvl6pPr lvl="5" marR="1828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6pPr>
            <a:lvl7pPr lvl="6" marR="1828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7pPr>
            <a:lvl8pPr lvl="7" marR="1828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8pPr>
            <a:lvl9pPr lvl="8" marR="1828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7" name="Google Shape;217;p28"/>
          <p:cNvSpPr txBox="1"/>
          <p:nvPr>
            <p:ph idx="4" type="title"/>
          </p:nvPr>
        </p:nvSpPr>
        <p:spPr>
          <a:xfrm>
            <a:off x="723900" y="539496"/>
            <a:ext cx="7696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8" name="Google Shape;218;p28"/>
          <p:cNvSpPr/>
          <p:nvPr/>
        </p:nvSpPr>
        <p:spPr>
          <a:xfrm flipH="1" rot="5400000">
            <a:off x="4430850" y="428564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1">
    <p:bg>
      <p:bgPr>
        <a:solidFill>
          <a:schemeClr val="lt2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0800000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/>
          <p:nvPr/>
        </p:nvSpPr>
        <p:spPr>
          <a:xfrm rot="5400000">
            <a:off x="4429050" y="428700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 txBox="1"/>
          <p:nvPr>
            <p:ph idx="1" type="body"/>
          </p:nvPr>
        </p:nvSpPr>
        <p:spPr>
          <a:xfrm>
            <a:off x="723900" y="1139075"/>
            <a:ext cx="7696200" cy="3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b="0" sz="12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29"/>
          <p:cNvSpPr txBox="1"/>
          <p:nvPr>
            <p:ph type="title"/>
          </p:nvPr>
        </p:nvSpPr>
        <p:spPr>
          <a:xfrm>
            <a:off x="723900" y="542925"/>
            <a:ext cx="7696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4" name="Google Shape;224;p29"/>
          <p:cNvSpPr txBox="1"/>
          <p:nvPr/>
        </p:nvSpPr>
        <p:spPr>
          <a:xfrm>
            <a:off x="-295875" y="3054825"/>
            <a:ext cx="2159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0"/>
          <p:cNvPicPr preferRelativeResize="0"/>
          <p:nvPr/>
        </p:nvPicPr>
        <p:blipFill rotWithShape="1">
          <a:blip r:embed="rId2">
            <a:alphaModFix amt="20000"/>
          </a:blip>
          <a:srcRect b="-20" l="34866" r="0" t="0"/>
          <a:stretch/>
        </p:blipFill>
        <p:spPr>
          <a:xfrm flipH="1" rot="10800000">
            <a:off x="-19050" y="-19051"/>
            <a:ext cx="9163051" cy="5162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/>
          <p:nvPr/>
        </p:nvSpPr>
        <p:spPr>
          <a:xfrm rot="5400000">
            <a:off x="4429050" y="428700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3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0800000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 rot="5400000">
            <a:off x="4429050" y="428700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3900" y="1186700"/>
            <a:ext cx="7696200" cy="30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 b="0" sz="1200"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rabicPeriod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461A34"/>
              </a:buClr>
              <a:buSzPts val="1400"/>
              <a:buFont typeface="Nunito Sans"/>
              <a:buAutoNum type="alphaLcPeriod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461A34"/>
              </a:buClr>
              <a:buSzPts val="1400"/>
              <a:buFont typeface="Nunito Sans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723900" y="542925"/>
            <a:ext cx="7696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/>
        </p:nvSpPr>
        <p:spPr>
          <a:xfrm>
            <a:off x="-295875" y="3054825"/>
            <a:ext cx="2159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1"/>
          <p:cNvPicPr preferRelativeResize="0"/>
          <p:nvPr/>
        </p:nvPicPr>
        <p:blipFill rotWithShape="1">
          <a:blip r:embed="rId2">
            <a:alphaModFix amt="20000"/>
          </a:blip>
          <a:srcRect b="0" l="34866" r="0" t="0"/>
          <a:stretch/>
        </p:blipFill>
        <p:spPr>
          <a:xfrm rot="10800000">
            <a:off x="-19050" y="10701"/>
            <a:ext cx="9163051" cy="513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/>
          <p:nvPr/>
        </p:nvSpPr>
        <p:spPr>
          <a:xfrm rot="5400000">
            <a:off x="4419525" y="-4429050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1019250"/>
            <a:ext cx="8420100" cy="3105000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 rot="5400000">
            <a:off x="4429050" y="410600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1222425" y="2094504"/>
            <a:ext cx="26763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title"/>
          </p:nvPr>
        </p:nvSpPr>
        <p:spPr>
          <a:xfrm>
            <a:off x="5245275" y="2094504"/>
            <a:ext cx="26763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5574075" y="2640468"/>
            <a:ext cx="2018700" cy="14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5"/>
          <p:cNvSpPr txBox="1"/>
          <p:nvPr>
            <p:ph idx="3" type="subTitle"/>
          </p:nvPr>
        </p:nvSpPr>
        <p:spPr>
          <a:xfrm>
            <a:off x="1551350" y="2640468"/>
            <a:ext cx="2018700" cy="14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>
            <a:off x="4572000" y="1247850"/>
            <a:ext cx="0" cy="26478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5"/>
          <p:cNvSpPr/>
          <p:nvPr/>
        </p:nvSpPr>
        <p:spPr>
          <a:xfrm>
            <a:off x="0" y="1019250"/>
            <a:ext cx="8420100" cy="3105000"/>
          </a:xfrm>
          <a:prstGeom prst="snip1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 flipH="1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 flipH="1" rot="-5400000">
            <a:off x="4429100" y="428550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0" y="1116775"/>
            <a:ext cx="8420100" cy="3569400"/>
          </a:xfrm>
          <a:prstGeom prst="snip1Rect">
            <a:avLst>
              <a:gd fmla="val 16667" name="adj"/>
            </a:avLst>
          </a:prstGeom>
          <a:solidFill>
            <a:srgbClr val="E3E6EC">
              <a:alpha val="38550"/>
            </a:srgbClr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723900" y="539496"/>
            <a:ext cx="7696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 flipH="1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 flipH="1">
            <a:off x="723900" y="1019250"/>
            <a:ext cx="8420100" cy="3105000"/>
          </a:xfrm>
          <a:prstGeom prst="snip1Rect">
            <a:avLst>
              <a:gd fmla="val 16667" name="adj"/>
            </a:avLst>
          </a:prstGeom>
          <a:solidFill>
            <a:srgbClr val="E3E6EC">
              <a:alpha val="28490"/>
            </a:srgbClr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 rot="5400000">
            <a:off x="4429050" y="-4429075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5485800" y="1347950"/>
            <a:ext cx="2934300" cy="6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572000" y="1997950"/>
            <a:ext cx="3848100" cy="17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b="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1653600" y="1209775"/>
            <a:ext cx="5836800" cy="2723700"/>
          </a:xfrm>
          <a:prstGeom prst="snip1Rect">
            <a:avLst>
              <a:gd fmla="val 16667" name="adj"/>
            </a:avLst>
          </a:prstGeom>
          <a:solidFill>
            <a:srgbClr val="80889B">
              <a:alpha val="50280"/>
            </a:srgbClr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 flipH="1" rot="5400000">
            <a:off x="4430850" y="428564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707100" y="1209900"/>
            <a:ext cx="7729800" cy="2723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8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8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8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8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8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8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8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8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84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0" y="-26"/>
            <a:ext cx="9144000" cy="514354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/>
          <p:nvPr/>
        </p:nvSpPr>
        <p:spPr>
          <a:xfrm>
            <a:off x="359100" y="1019250"/>
            <a:ext cx="3393900" cy="3105000"/>
          </a:xfrm>
          <a:prstGeom prst="snip1Rect">
            <a:avLst>
              <a:gd fmla="val 16667" name="adj"/>
            </a:avLst>
          </a:prstGeom>
          <a:solidFill>
            <a:srgbClr val="E3E6EC">
              <a:alpha val="30170"/>
            </a:srgbClr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9"/>
          <p:cNvSpPr/>
          <p:nvPr/>
        </p:nvSpPr>
        <p:spPr>
          <a:xfrm rot="5400000">
            <a:off x="4429050" y="-4429075"/>
            <a:ext cx="2859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723900" y="1693750"/>
            <a:ext cx="28509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723900" y="2300450"/>
            <a:ext cx="2850900" cy="11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0" y="1672500"/>
            <a:ext cx="4572000" cy="1798500"/>
          </a:xfrm>
          <a:prstGeom prst="snip1Rect">
            <a:avLst>
              <a:gd fmla="val 16667" name="adj"/>
            </a:avLst>
          </a:prstGeom>
          <a:solidFill>
            <a:srgbClr val="E3E6EC">
              <a:alpha val="34640"/>
            </a:srgbClr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0"/>
          <p:cNvSpPr/>
          <p:nvPr/>
        </p:nvSpPr>
        <p:spPr>
          <a:xfrm rot="5400000">
            <a:off x="4429050" y="428550"/>
            <a:ext cx="2859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0"/>
          <p:cNvSpPr txBox="1"/>
          <p:nvPr>
            <p:ph type="title"/>
          </p:nvPr>
        </p:nvSpPr>
        <p:spPr>
          <a:xfrm>
            <a:off x="723900" y="1855200"/>
            <a:ext cx="3733800" cy="14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3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34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34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34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34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34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34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3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3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b="1"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6188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xygen"/>
              <a:buChar char="●"/>
              <a:defRPr sz="1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6">
          <p15:clr>
            <a:srgbClr val="EA4335"/>
          </p15:clr>
        </p15:guide>
        <p15:guide id="2" orient="horz" pos="342">
          <p15:clr>
            <a:srgbClr val="EA4335"/>
          </p15:clr>
        </p15:guide>
        <p15:guide id="3" pos="5304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668">
          <p15:clr>
            <a:srgbClr val="EA4335"/>
          </p15:clr>
        </p15:guide>
        <p15:guide id="8" pos="409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likovnespremenljivke.splet.arnes.si/files/2019/12/rehimn-600x512.png" TargetMode="External"/><Relationship Id="rId4" Type="http://schemas.openxmlformats.org/officeDocument/2006/relationships/hyperlink" Target="https://images/images/artworkimages/mediumlarge/1/position-42-deni55.jpg" TargetMode="External"/><Relationship Id="rId9" Type="http://schemas.openxmlformats.org/officeDocument/2006/relationships/hyperlink" Target="https://eucbeniki.sio.si/lum/3174/4_2ELJslikaA.jpg" TargetMode="External"/><Relationship Id="rId5" Type="http://schemas.openxmlformats.org/officeDocument/2006/relationships/hyperlink" Target="https://cdn.conceptartempire.com/images/04/5196/composition-example.jpg" TargetMode="External"/><Relationship Id="rId6" Type="http://schemas.openxmlformats.org/officeDocument/2006/relationships/hyperlink" Target="https://images/files/303892/original/file-20191127-112512-t82bkbuto=fmat.jpg" TargetMode="External"/><Relationship Id="rId7" Type="http://schemas.openxmlformats.org/officeDocument/2006/relationships/hyperlink" Target="https://eucbeniki.sio.si/lum/3174/4_1ELJslikaA.jpg" TargetMode="External"/><Relationship Id="rId8" Type="http://schemas.openxmlformats.org/officeDocument/2006/relationships/hyperlink" Target="http://pefprints.pef.uni-lj.si/3664/1/Vloga_likovnih_spremenljivk_v_izraznosti_risbe_Tina_Kosi_lektorirano.pdf" TargetMode="External"/><Relationship Id="rId11" Type="http://schemas.openxmlformats.org/officeDocument/2006/relationships/hyperlink" Target="https://i.ytimg.com/vi/Ompo4xG6m8g/hqdefault.jpg" TargetMode="External"/><Relationship Id="rId10" Type="http://schemas.openxmlformats.org/officeDocument/2006/relationships/hyperlink" Target="https://eucbeniki.sio.si/lum/3174/4_2ELJslika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ctrTitle"/>
          </p:nvPr>
        </p:nvSpPr>
        <p:spPr>
          <a:xfrm>
            <a:off x="723900" y="1576688"/>
            <a:ext cx="61626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/>
              <a:t>POLOŽAJ</a:t>
            </a:r>
            <a:endParaRPr sz="6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LIKOVNE SPREMENLJIVKE</a:t>
            </a:r>
            <a:endParaRPr sz="2400"/>
          </a:p>
        </p:txBody>
      </p:sp>
      <p:sp>
        <p:nvSpPr>
          <p:cNvPr id="236" name="Google Shape;236;p32"/>
          <p:cNvSpPr txBox="1"/>
          <p:nvPr>
            <p:ph idx="1" type="subTitle"/>
          </p:nvPr>
        </p:nvSpPr>
        <p:spPr>
          <a:xfrm>
            <a:off x="723900" y="3136780"/>
            <a:ext cx="43626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Mirjam Habjanič, Neja Lorenci 2.Bgo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2021/2022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337050" y="1143100"/>
            <a:ext cx="40092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/>
              <a:t>KAJ JE POLOŽAJ</a:t>
            </a:r>
            <a:endParaRPr sz="3300"/>
          </a:p>
        </p:txBody>
      </p:sp>
      <p:sp>
        <p:nvSpPr>
          <p:cNvPr id="242" name="Google Shape;242;p33"/>
          <p:cNvSpPr txBox="1"/>
          <p:nvPr>
            <p:ph idx="1" type="subTitle"/>
          </p:nvPr>
        </p:nvSpPr>
        <p:spPr>
          <a:xfrm>
            <a:off x="511650" y="1691900"/>
            <a:ext cx="2488200" cy="23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 razporejanje likovnih elementov in enot v kompoziciji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 navezuje se na vse likovne spremenljivke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 vpliva na doživljanje likovne teže</a:t>
            </a:r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500" y="945200"/>
            <a:ext cx="3969101" cy="33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idx="9" type="title"/>
          </p:nvPr>
        </p:nvSpPr>
        <p:spPr>
          <a:xfrm>
            <a:off x="511650" y="542925"/>
            <a:ext cx="76962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RAZPOREDITEV ENOT</a:t>
            </a:r>
            <a:endParaRPr sz="4200"/>
          </a:p>
        </p:txBody>
      </p:sp>
      <p:sp>
        <p:nvSpPr>
          <p:cNvPr id="249" name="Google Shape;249;p34"/>
          <p:cNvSpPr txBox="1"/>
          <p:nvPr>
            <p:ph idx="13" type="subTitle"/>
          </p:nvPr>
        </p:nvSpPr>
        <p:spPr>
          <a:xfrm>
            <a:off x="1478675" y="1514050"/>
            <a:ext cx="27282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polje sil v formatu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izhodišče in oblika sta lahko dani ali določeni sami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enote bližje središču delujejo uravnoteženo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enote oddaljene od težišča so težje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 b="0" l="8373" r="8639" t="0"/>
          <a:stretch/>
        </p:blipFill>
        <p:spPr>
          <a:xfrm>
            <a:off x="4635675" y="1930675"/>
            <a:ext cx="3019450" cy="20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type="title"/>
          </p:nvPr>
        </p:nvSpPr>
        <p:spPr>
          <a:xfrm>
            <a:off x="281375" y="1215550"/>
            <a:ext cx="3068400" cy="9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/>
              <a:t>POLOŽAJ NA PLOSKVI</a:t>
            </a:r>
            <a:endParaRPr b="0" sz="4000" u="none"/>
          </a:p>
        </p:txBody>
      </p:sp>
      <p:sp>
        <p:nvSpPr>
          <p:cNvPr id="256" name="Google Shape;256;p35"/>
          <p:cNvSpPr txBox="1"/>
          <p:nvPr>
            <p:ph idx="1" type="subTitle"/>
          </p:nvPr>
        </p:nvSpPr>
        <p:spPr>
          <a:xfrm>
            <a:off x="214950" y="2372425"/>
            <a:ext cx="4675800" cy="17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leva stran je vstopna smer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razporeditev in medsebojna povezava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stopnjevanje višinskih razlik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7900" y="1562350"/>
            <a:ext cx="2658549" cy="208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800" y="1115000"/>
            <a:ext cx="1972325" cy="31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/>
          <p:nvPr/>
        </p:nvSpPr>
        <p:spPr>
          <a:xfrm rot="5400000">
            <a:off x="4471950" y="471450"/>
            <a:ext cx="2001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6"/>
          <p:cNvSpPr txBox="1"/>
          <p:nvPr>
            <p:ph type="title"/>
          </p:nvPr>
        </p:nvSpPr>
        <p:spPr>
          <a:xfrm>
            <a:off x="4152975" y="1235150"/>
            <a:ext cx="47835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/>
              <a:t>PROSTORSKI KRIŽ</a:t>
            </a:r>
            <a:endParaRPr sz="3700"/>
          </a:p>
        </p:txBody>
      </p:sp>
      <p:sp>
        <p:nvSpPr>
          <p:cNvPr id="265" name="Google Shape;265;p36"/>
          <p:cNvSpPr txBox="1"/>
          <p:nvPr>
            <p:ph idx="1" type="subTitle"/>
          </p:nvPr>
        </p:nvSpPr>
        <p:spPr>
          <a:xfrm>
            <a:off x="4874800" y="1839500"/>
            <a:ext cx="4124700" cy="19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medialna, očesna, frontalna ravnina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navpičnost in vodoravnost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vertikalni, horizontalni, poševni položaj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66" name="Google Shape;2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88" y="189025"/>
            <a:ext cx="3569924" cy="278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100" y="3124474"/>
            <a:ext cx="4326899" cy="16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/>
          <p:nvPr/>
        </p:nvSpPr>
        <p:spPr>
          <a:xfrm rot="5400000">
            <a:off x="4471950" y="471450"/>
            <a:ext cx="2001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7"/>
          <p:cNvSpPr txBox="1"/>
          <p:nvPr>
            <p:ph type="title"/>
          </p:nvPr>
        </p:nvSpPr>
        <p:spPr>
          <a:xfrm>
            <a:off x="4152975" y="1235150"/>
            <a:ext cx="47835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LIKOVNI PROSTOR</a:t>
            </a:r>
            <a:endParaRPr sz="3600"/>
          </a:p>
        </p:txBody>
      </p:sp>
      <p:sp>
        <p:nvSpPr>
          <p:cNvPr id="274" name="Google Shape;274;p37"/>
          <p:cNvSpPr txBox="1"/>
          <p:nvPr>
            <p:ph idx="1" type="subTitle"/>
          </p:nvPr>
        </p:nvSpPr>
        <p:spPr>
          <a:xfrm>
            <a:off x="5232000" y="1839500"/>
            <a:ext cx="3767400" cy="19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dimenzije širine, višine, globine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skupek prostorskih ključev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z likovnimi sredstvi predelan prostor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850" y="706275"/>
            <a:ext cx="1783901" cy="161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6400" y="706275"/>
            <a:ext cx="1934552" cy="161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7"/>
          <p:cNvPicPr preferRelativeResize="0"/>
          <p:nvPr/>
        </p:nvPicPr>
        <p:blipFill rotWithShape="1">
          <a:blip r:embed="rId5">
            <a:alphaModFix/>
          </a:blip>
          <a:srcRect b="6013" l="6009" r="3344" t="22983"/>
          <a:stretch/>
        </p:blipFill>
        <p:spPr>
          <a:xfrm>
            <a:off x="644850" y="2470525"/>
            <a:ext cx="3846101" cy="23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/>
          <p:nvPr/>
        </p:nvSpPr>
        <p:spPr>
          <a:xfrm rot="5400000">
            <a:off x="4471950" y="471450"/>
            <a:ext cx="200100" cy="9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8"/>
          <p:cNvSpPr txBox="1"/>
          <p:nvPr>
            <p:ph type="title"/>
          </p:nvPr>
        </p:nvSpPr>
        <p:spPr>
          <a:xfrm>
            <a:off x="4572000" y="1359875"/>
            <a:ext cx="42795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FORMAT OZ. KOMPOZICIJA</a:t>
            </a:r>
            <a:r>
              <a:rPr lang="en"/>
              <a:t>  </a:t>
            </a:r>
            <a:endParaRPr/>
          </a:p>
        </p:txBody>
      </p:sp>
      <p:sp>
        <p:nvSpPr>
          <p:cNvPr id="284" name="Google Shape;284;p38"/>
          <p:cNvSpPr txBox="1"/>
          <p:nvPr>
            <p:ph idx="1" type="subTitle"/>
          </p:nvPr>
        </p:nvSpPr>
        <p:spPr>
          <a:xfrm>
            <a:off x="5255025" y="2264675"/>
            <a:ext cx="3767400" cy="16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strukturni prostor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nepomembne silnice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- predvidljive, statične oblike</a:t>
            </a:r>
            <a:endParaRPr sz="1600"/>
          </a:p>
        </p:txBody>
      </p:sp>
      <p:pic>
        <p:nvPicPr>
          <p:cNvPr id="285" name="Google Shape;2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00" y="1244750"/>
            <a:ext cx="2427675" cy="23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078" y="726754"/>
            <a:ext cx="1172100" cy="3689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>
            <p:ph type="title"/>
          </p:nvPr>
        </p:nvSpPr>
        <p:spPr>
          <a:xfrm>
            <a:off x="722376" y="542925"/>
            <a:ext cx="77055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VIRI</a:t>
            </a:r>
            <a:endParaRPr sz="4000"/>
          </a:p>
        </p:txBody>
      </p:sp>
      <p:sp>
        <p:nvSpPr>
          <p:cNvPr id="292" name="Google Shape;292;p39"/>
          <p:cNvSpPr txBox="1"/>
          <p:nvPr/>
        </p:nvSpPr>
        <p:spPr>
          <a:xfrm>
            <a:off x="583450" y="1091625"/>
            <a:ext cx="70935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</a:t>
            </a: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lika 1: </a:t>
            </a:r>
            <a:r>
              <a:rPr lang="en" sz="1200" u="sng">
                <a:solidFill>
                  <a:schemeClr val="hlink"/>
                </a:solidFill>
                <a:latin typeface="Oxygen"/>
                <a:ea typeface="Oxygen"/>
                <a:cs typeface="Oxygen"/>
                <a:sym typeface="Oxygen"/>
                <a:hlinkClick r:id="rId3"/>
              </a:rPr>
              <a:t>http://likovnespremenljivke.splet.arnes.si/files/2019/12/rehimn-600x512.png</a:t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Slika 2:</a:t>
            </a: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Oxygen"/>
                <a:ea typeface="Oxygen"/>
                <a:cs typeface="Oxygen"/>
                <a:sym typeface="Oxygen"/>
                <a:hlinkClick r:id="rId4"/>
              </a:rPr>
              <a:t>https://images/images/artworkimages/mediumlarge/1/position-42-deni55.jpg</a:t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Slika 3: </a:t>
            </a:r>
            <a:r>
              <a:rPr lang="en" sz="1200" u="sng">
                <a:solidFill>
                  <a:schemeClr val="hlink"/>
                </a:solidFill>
                <a:latin typeface="Oxygen"/>
                <a:ea typeface="Oxygen"/>
                <a:cs typeface="Oxygen"/>
                <a:sym typeface="Oxygen"/>
                <a:hlinkClick r:id="rId5"/>
              </a:rPr>
              <a:t>https://cdn.conceptartempire.com/images/04/5196/composition-example.jpg</a:t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Slika 4: </a:t>
            </a:r>
            <a:r>
              <a:rPr lang="en" sz="1200" u="sng">
                <a:solidFill>
                  <a:schemeClr val="hlink"/>
                </a:solidFill>
                <a:latin typeface="Oxygen"/>
                <a:ea typeface="Oxygen"/>
                <a:cs typeface="Oxygen"/>
                <a:sym typeface="Oxygen"/>
                <a:hlinkClick r:id="rId6"/>
              </a:rPr>
              <a:t>https://images/files/303892/original/file-20191127-112512-t82bkbuto=fmat.jpg</a:t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Slika 5: </a:t>
            </a:r>
            <a:r>
              <a:rPr lang="en" sz="1200" u="sng">
                <a:solidFill>
                  <a:schemeClr val="hlink"/>
                </a:solidFill>
                <a:latin typeface="Oxygen"/>
                <a:ea typeface="Oxygen"/>
                <a:cs typeface="Oxygen"/>
                <a:sym typeface="Oxygen"/>
                <a:hlinkClick r:id="rId7"/>
              </a:rPr>
              <a:t>https://eucbeniki.sio.si/lum/3174/4_1ELJslikaA.jpg</a:t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Slika 6: </a:t>
            </a:r>
            <a:r>
              <a:rPr lang="en" sz="1200" u="sng">
                <a:solidFill>
                  <a:schemeClr val="hlink"/>
                </a:solidFill>
                <a:latin typeface="Oxygen"/>
                <a:ea typeface="Oxygen"/>
                <a:cs typeface="Oxygen"/>
                <a:sym typeface="Oxygen"/>
                <a:hlinkClick r:id="rId8"/>
              </a:rPr>
              <a:t>http://pefprints.pef.uni-lj.si/3664/1/Vloga_likovnih_spremenljivk_v_izraznosti_risbe_Tina_Kosi_lektorirano.pd</a:t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Slika 7:  </a:t>
            </a:r>
            <a:r>
              <a:rPr lang="en" sz="1200" u="sng">
                <a:solidFill>
                  <a:schemeClr val="hlink"/>
                </a:solidFill>
                <a:latin typeface="Oxygen"/>
                <a:ea typeface="Oxygen"/>
                <a:cs typeface="Oxygen"/>
                <a:sym typeface="Oxygen"/>
                <a:hlinkClick r:id="rId9"/>
              </a:rPr>
              <a:t>https://eucbeniki.sio.si/lum/3174/4_2ELJslikaA.jpg</a:t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Slika 8: </a:t>
            </a:r>
            <a:r>
              <a:rPr lang="en" sz="1200" u="sng">
                <a:solidFill>
                  <a:schemeClr val="hlink"/>
                </a:solidFill>
                <a:latin typeface="Oxygen"/>
                <a:ea typeface="Oxygen"/>
                <a:cs typeface="Oxygen"/>
                <a:sym typeface="Oxygen"/>
                <a:hlinkClick r:id="rId10"/>
              </a:rPr>
              <a:t>https://eucbeniki.sio.si/lum/3174/4_2ELJslikaD.jpg</a:t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Slika 9: </a:t>
            </a:r>
            <a:r>
              <a:rPr lang="en" sz="1200" u="sng">
                <a:solidFill>
                  <a:schemeClr val="hlink"/>
                </a:solidFill>
                <a:latin typeface="Oxygen"/>
                <a:ea typeface="Oxygen"/>
                <a:cs typeface="Oxygen"/>
                <a:sym typeface="Oxygen"/>
                <a:hlinkClick r:id="rId11"/>
              </a:rPr>
              <a:t>https://i.ytimg.com/vi/Ompo4xG6m8g/hqdefault.jpg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Slika 10: Neja Lorenci, photoshop </a:t>
            </a:r>
            <a:endParaRPr sz="12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neral Custom Pitch Deck by Slidesgo">
  <a:themeElements>
    <a:clrScheme name="Simple Light">
      <a:dk1>
        <a:srgbClr val="101122"/>
      </a:dk1>
      <a:lt1>
        <a:srgbClr val="FFFFFF"/>
      </a:lt1>
      <a:dk2>
        <a:srgbClr val="101122"/>
      </a:dk2>
      <a:lt2>
        <a:srgbClr val="C6CBD6"/>
      </a:lt2>
      <a:accent1>
        <a:srgbClr val="80889B"/>
      </a:accent1>
      <a:accent2>
        <a:srgbClr val="B9C6E4"/>
      </a:accent2>
      <a:accent3>
        <a:srgbClr val="E3E6EC"/>
      </a:accent3>
      <a:accent4>
        <a:srgbClr val="8896B8"/>
      </a:accent4>
      <a:accent5>
        <a:srgbClr val="101122"/>
      </a:accent5>
      <a:accent6>
        <a:srgbClr val="80889B"/>
      </a:accent6>
      <a:hlink>
        <a:srgbClr val="1011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