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</p:sldIdLst>
  <p:sldSz cx="9144000" cy="6858000" type="screen4x3"/>
  <p:notesSz cx="6858000" cy="9144000"/>
  <p:defaultTextStyle>
    <a:defPPr>
      <a:defRPr lang="sl-S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1306" y="-6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Naslovni diapoziti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Podnaslov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l-SI" smtClean="0"/>
              <a:t>Uredite slog podnaslova matrice</a:t>
            </a:r>
            <a:endParaRPr lang="sl-SI"/>
          </a:p>
        </p:txBody>
      </p:sp>
      <p:sp>
        <p:nvSpPr>
          <p:cNvPr id="4" name="Ograd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27757B-CBF2-4F2D-A941-FCC938F8C8B7}" type="datetimeFigureOut">
              <a:rPr lang="sl-SI" smtClean="0"/>
              <a:t>15.6.2016</a:t>
            </a:fld>
            <a:endParaRPr lang="sl-SI"/>
          </a:p>
        </p:txBody>
      </p:sp>
      <p:sp>
        <p:nvSpPr>
          <p:cNvPr id="5" name="Ograd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grad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D78326-A893-46B6-A3A3-0DF621D0C7F6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4798209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slov in navpično besedi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grada navpičnega besedila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4" name="Ograd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27757B-CBF2-4F2D-A941-FCC938F8C8B7}" type="datetimeFigureOut">
              <a:rPr lang="sl-SI" smtClean="0"/>
              <a:t>15.6.2016</a:t>
            </a:fld>
            <a:endParaRPr lang="sl-SI"/>
          </a:p>
        </p:txBody>
      </p:sp>
      <p:sp>
        <p:nvSpPr>
          <p:cNvPr id="5" name="Ograd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grad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D78326-A893-46B6-A3A3-0DF621D0C7F6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5879130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Navpični naslov in besedi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vpični naslov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grada navpičnega besedila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4" name="Ograd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27757B-CBF2-4F2D-A941-FCC938F8C8B7}" type="datetimeFigureOut">
              <a:rPr lang="sl-SI" smtClean="0"/>
              <a:t>15.6.2016</a:t>
            </a:fld>
            <a:endParaRPr lang="sl-SI"/>
          </a:p>
        </p:txBody>
      </p:sp>
      <p:sp>
        <p:nvSpPr>
          <p:cNvPr id="5" name="Ograd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grad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D78326-A893-46B6-A3A3-0DF621D0C7F6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1240154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slov in vsebi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grada vsebin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4" name="Ograd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27757B-CBF2-4F2D-A941-FCC938F8C8B7}" type="datetimeFigureOut">
              <a:rPr lang="sl-SI" smtClean="0"/>
              <a:t>15.6.2016</a:t>
            </a:fld>
            <a:endParaRPr lang="sl-SI"/>
          </a:p>
        </p:txBody>
      </p:sp>
      <p:sp>
        <p:nvSpPr>
          <p:cNvPr id="5" name="Ograd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grad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D78326-A893-46B6-A3A3-0DF621D0C7F6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41454921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Glava odse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grada besedila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4" name="Ograd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27757B-CBF2-4F2D-A941-FCC938F8C8B7}" type="datetimeFigureOut">
              <a:rPr lang="sl-SI" smtClean="0"/>
              <a:t>15.6.2016</a:t>
            </a:fld>
            <a:endParaRPr lang="sl-SI"/>
          </a:p>
        </p:txBody>
      </p:sp>
      <p:sp>
        <p:nvSpPr>
          <p:cNvPr id="5" name="Ograd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grad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D78326-A893-46B6-A3A3-0DF621D0C7F6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41954015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e vsebin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grada vsebine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4" name="Ograda vsebine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5" name="Ograda datum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27757B-CBF2-4F2D-A941-FCC938F8C8B7}" type="datetimeFigureOut">
              <a:rPr lang="sl-SI" smtClean="0"/>
              <a:t>15.6.2016</a:t>
            </a:fld>
            <a:endParaRPr lang="sl-SI"/>
          </a:p>
        </p:txBody>
      </p:sp>
      <p:sp>
        <p:nvSpPr>
          <p:cNvPr id="6" name="Ograda no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Ograda številke diapoz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D78326-A893-46B6-A3A3-0DF621D0C7F6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6675787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rimerja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grada besedila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4" name="Ograda vsebine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5" name="Ograda besedila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6" name="Ograda vsebine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7" name="Ograda datum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27757B-CBF2-4F2D-A941-FCC938F8C8B7}" type="datetimeFigureOut">
              <a:rPr lang="sl-SI" smtClean="0"/>
              <a:t>15.6.2016</a:t>
            </a:fld>
            <a:endParaRPr lang="sl-SI"/>
          </a:p>
        </p:txBody>
      </p:sp>
      <p:sp>
        <p:nvSpPr>
          <p:cNvPr id="8" name="Ograda no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9" name="Ograda številke diapoz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D78326-A893-46B6-A3A3-0DF621D0C7F6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40191846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amo naslo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grada datum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27757B-CBF2-4F2D-A941-FCC938F8C8B7}" type="datetimeFigureOut">
              <a:rPr lang="sl-SI" smtClean="0"/>
              <a:t>15.6.2016</a:t>
            </a:fld>
            <a:endParaRPr lang="sl-SI"/>
          </a:p>
        </p:txBody>
      </p:sp>
      <p:sp>
        <p:nvSpPr>
          <p:cNvPr id="4" name="Ograda no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5" name="Ograda številke diapoz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D78326-A893-46B6-A3A3-0DF621D0C7F6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09904143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az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grada datum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27757B-CBF2-4F2D-A941-FCC938F8C8B7}" type="datetimeFigureOut">
              <a:rPr lang="sl-SI" smtClean="0"/>
              <a:t>15.6.2016</a:t>
            </a:fld>
            <a:endParaRPr lang="sl-SI"/>
          </a:p>
        </p:txBody>
      </p:sp>
      <p:sp>
        <p:nvSpPr>
          <p:cNvPr id="3" name="Ograda no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4" name="Ograda številke diapoz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D78326-A893-46B6-A3A3-0DF621D0C7F6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1902292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Naslov in vsebi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grada vsebine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4" name="Ograda besedila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5" name="Ograda datum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27757B-CBF2-4F2D-A941-FCC938F8C8B7}" type="datetimeFigureOut">
              <a:rPr lang="sl-SI" smtClean="0"/>
              <a:t>15.6.2016</a:t>
            </a:fld>
            <a:endParaRPr lang="sl-SI"/>
          </a:p>
        </p:txBody>
      </p:sp>
      <p:sp>
        <p:nvSpPr>
          <p:cNvPr id="6" name="Ograda no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Ograda številke diapoz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D78326-A893-46B6-A3A3-0DF621D0C7F6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5362450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Naslov in sli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grada slik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l-SI"/>
          </a:p>
        </p:txBody>
      </p:sp>
      <p:sp>
        <p:nvSpPr>
          <p:cNvPr id="4" name="Ograda besedila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5" name="Ograda datum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27757B-CBF2-4F2D-A941-FCC938F8C8B7}" type="datetimeFigureOut">
              <a:rPr lang="sl-SI" smtClean="0"/>
              <a:t>15.6.2016</a:t>
            </a:fld>
            <a:endParaRPr lang="sl-SI"/>
          </a:p>
        </p:txBody>
      </p:sp>
      <p:sp>
        <p:nvSpPr>
          <p:cNvPr id="6" name="Ograda no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Ograda številke diapoz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D78326-A893-46B6-A3A3-0DF621D0C7F6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4636999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grada naslova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grada besedila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4" name="Ograda datum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B27757B-CBF2-4F2D-A941-FCC938F8C8B7}" type="datetimeFigureOut">
              <a:rPr lang="sl-SI" smtClean="0"/>
              <a:t>15.6.2016</a:t>
            </a:fld>
            <a:endParaRPr lang="sl-SI"/>
          </a:p>
        </p:txBody>
      </p:sp>
      <p:sp>
        <p:nvSpPr>
          <p:cNvPr id="5" name="Ograda no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l-SI"/>
          </a:p>
        </p:txBody>
      </p:sp>
      <p:sp>
        <p:nvSpPr>
          <p:cNvPr id="6" name="Ograda številke diapoz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D78326-A893-46B6-A3A3-0DF621D0C7F6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5628495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l-S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2" name="Picture 4" descr="mikroskop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7313" y="1704975"/>
            <a:ext cx="5981700" cy="4892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3" name="Picture 5" descr="ANd9GcTLZjDcyNvIKpVFrxzh6o8mMKzT22dpMsYhtjICOxi1utmDA_R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609725" cy="2838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4" name="Picture 6" descr="ANd9GcR2gDzeWjrwBBnBOd0A7OvJ4zA9UERrGUCyAxSVoDR2Uf12wKsT2w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005138"/>
            <a:ext cx="2124075" cy="2152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295" name="Line 7"/>
          <p:cNvSpPr>
            <a:spLocks noChangeShapeType="1"/>
          </p:cNvSpPr>
          <p:nvPr/>
        </p:nvSpPr>
        <p:spPr bwMode="auto">
          <a:xfrm>
            <a:off x="7235825" y="1989138"/>
            <a:ext cx="865188" cy="0"/>
          </a:xfrm>
          <a:prstGeom prst="line">
            <a:avLst/>
          </a:prstGeom>
          <a:noFill/>
          <a:ln w="34925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sl-SI"/>
          </a:p>
        </p:txBody>
      </p:sp>
      <p:sp>
        <p:nvSpPr>
          <p:cNvPr id="12296" name="Line 8"/>
          <p:cNvSpPr>
            <a:spLocks noChangeShapeType="1"/>
          </p:cNvSpPr>
          <p:nvPr/>
        </p:nvSpPr>
        <p:spPr bwMode="auto">
          <a:xfrm>
            <a:off x="7235825" y="4437063"/>
            <a:ext cx="1008063" cy="0"/>
          </a:xfrm>
          <a:prstGeom prst="line">
            <a:avLst/>
          </a:prstGeom>
          <a:noFill/>
          <a:ln w="34925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sl-SI"/>
          </a:p>
        </p:txBody>
      </p:sp>
      <p:pic>
        <p:nvPicPr>
          <p:cNvPr id="12297" name="Picture 9" descr="ANd9GcSPXTJxN-0DpLXZOo0f0x_Is1gj5VPH8olFaTZW6HszpZFmxX5W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214938"/>
            <a:ext cx="2124075" cy="167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298" name="Rectangle 10"/>
          <p:cNvSpPr>
            <a:spLocks noChangeArrowheads="1"/>
          </p:cNvSpPr>
          <p:nvPr/>
        </p:nvSpPr>
        <p:spPr bwMode="auto">
          <a:xfrm>
            <a:off x="806450" y="44450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algn="ctr">
              <a:defRPr sz="4400">
                <a:solidFill>
                  <a:schemeClr val="tx2"/>
                </a:solidFill>
                <a:latin typeface="Arial" charset="0"/>
              </a:defRPr>
            </a:lvl1pPr>
            <a:lvl2pPr algn="ctr">
              <a:defRPr sz="4400">
                <a:solidFill>
                  <a:schemeClr val="tx2"/>
                </a:solidFill>
                <a:latin typeface="Arial" charset="0"/>
              </a:defRPr>
            </a:lvl2pPr>
            <a:lvl3pPr algn="ctr">
              <a:defRPr sz="4400">
                <a:solidFill>
                  <a:schemeClr val="tx2"/>
                </a:solidFill>
                <a:latin typeface="Arial" charset="0"/>
              </a:defRPr>
            </a:lvl3pPr>
            <a:lvl4pPr algn="ctr">
              <a:defRPr sz="4400">
                <a:solidFill>
                  <a:schemeClr val="tx2"/>
                </a:solidFill>
                <a:latin typeface="Arial" charset="0"/>
              </a:defRPr>
            </a:lvl4pPr>
            <a:lvl5pPr algn="ctr">
              <a:defRPr sz="4400">
                <a:solidFill>
                  <a:schemeClr val="tx2"/>
                </a:solidFill>
                <a:latin typeface="Arial" charset="0"/>
              </a:defRPr>
            </a:lvl5pPr>
            <a:lvl6pPr marL="4572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6pPr>
            <a:lvl7pPr marL="9144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7pPr>
            <a:lvl8pPr marL="13716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8pPr>
            <a:lvl9pPr marL="18288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9pPr>
          </a:lstStyle>
          <a:p>
            <a:r>
              <a:rPr lang="sl-SI" altLang="sl-SI" b="1" i="1" dirty="0">
                <a:solidFill>
                  <a:srgbClr val="FF0000"/>
                </a:solidFill>
                <a:latin typeface="Comic Sans MS" pitchFamily="66" charset="0"/>
              </a:rPr>
              <a:t>MIKROSKOP</a:t>
            </a:r>
          </a:p>
        </p:txBody>
      </p:sp>
      <p:pic>
        <p:nvPicPr>
          <p:cNvPr id="12299" name="Picture 12" descr="ANd9GcT9v8ppl6Ip0sY45885U6G94Yh4jRLKhgD2R_5aJ7xC8uY1gI_Kb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24750" y="0"/>
            <a:ext cx="1619250" cy="1495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7282122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6" name="Picture 5" descr="ANd9GcRhawhjeepDPni7OKpiSqznNJtyq1BDyHLKRJbzGhussUG2ryBpQ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7900" y="1341438"/>
            <a:ext cx="3373438" cy="2324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26" name="Rectangle 6"/>
          <p:cNvSpPr>
            <a:spLocks noChangeArrowheads="1"/>
          </p:cNvSpPr>
          <p:nvPr/>
        </p:nvSpPr>
        <p:spPr bwMode="auto">
          <a:xfrm>
            <a:off x="457200" y="44450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 eaLnBrk="0" hangingPunct="0">
              <a:defRPr/>
            </a:pPr>
            <a:r>
              <a:rPr lang="sl-SI" sz="3300" b="1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omic Sans MS" pitchFamily="66" charset="0"/>
                <a:cs typeface="Arial" charset="0"/>
              </a:rPr>
              <a:t>Kako izračunamo povečavo mikroskopa?</a:t>
            </a:r>
          </a:p>
        </p:txBody>
      </p:sp>
      <p:pic>
        <p:nvPicPr>
          <p:cNvPr id="13318" name="Picture 9" descr="00_mikroskop_deli_podlaga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288" y="1120775"/>
            <a:ext cx="3681412" cy="547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19" name="Picture 11" descr="220px-Optical_microscope_nikon_alphaphot_%2B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7763" y="3933825"/>
            <a:ext cx="1836737" cy="2781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508549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6" name="Rectangle 6"/>
          <p:cNvSpPr>
            <a:spLocks noChangeArrowheads="1"/>
          </p:cNvSpPr>
          <p:nvPr/>
        </p:nvSpPr>
        <p:spPr bwMode="auto">
          <a:xfrm>
            <a:off x="457200" y="125413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0" hangingPunct="0"/>
            <a:r>
              <a:rPr lang="sl-SI" altLang="sl-SI" sz="3300" b="1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omic Sans MS" pitchFamily="66" charset="0"/>
                <a:cs typeface="Arial" charset="0"/>
              </a:rPr>
              <a:t>MIKROSKOPSKI PREPARAT</a:t>
            </a:r>
          </a:p>
        </p:txBody>
      </p:sp>
      <p:pic>
        <p:nvPicPr>
          <p:cNvPr id="14341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9713" y="1700213"/>
            <a:ext cx="3827462" cy="39608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4342" name="Oval 6"/>
          <p:cNvSpPr>
            <a:spLocks noChangeArrowheads="1"/>
          </p:cNvSpPr>
          <p:nvPr/>
        </p:nvSpPr>
        <p:spPr bwMode="auto">
          <a:xfrm>
            <a:off x="1906588" y="4652963"/>
            <a:ext cx="288925" cy="144462"/>
          </a:xfrm>
          <a:prstGeom prst="ellipse">
            <a:avLst/>
          </a:prstGeom>
          <a:solidFill>
            <a:srgbClr val="000000"/>
          </a:solidFill>
          <a:ln w="25400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sl-SI"/>
          </a:p>
        </p:txBody>
      </p:sp>
      <p:pic>
        <p:nvPicPr>
          <p:cNvPr id="14343" name="Picture 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8513" y="1700213"/>
            <a:ext cx="4284662" cy="39004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344" name="Line 8"/>
          <p:cNvSpPr>
            <a:spLocks noChangeShapeType="1"/>
          </p:cNvSpPr>
          <p:nvPr/>
        </p:nvSpPr>
        <p:spPr bwMode="auto">
          <a:xfrm flipH="1" flipV="1">
            <a:off x="5651500" y="3284538"/>
            <a:ext cx="865188" cy="1008062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sl-SI"/>
          </a:p>
        </p:txBody>
      </p:sp>
      <p:sp>
        <p:nvSpPr>
          <p:cNvPr id="14345" name="Rectangle 9"/>
          <p:cNvSpPr>
            <a:spLocks noChangeArrowheads="1"/>
          </p:cNvSpPr>
          <p:nvPr/>
        </p:nvSpPr>
        <p:spPr bwMode="auto">
          <a:xfrm>
            <a:off x="4643438" y="2924175"/>
            <a:ext cx="1800225" cy="288925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sl-SI" altLang="sl-SI" b="1">
                <a:cs typeface="Arial" charset="0"/>
              </a:rPr>
              <a:t>krovno stekelce</a:t>
            </a:r>
          </a:p>
        </p:txBody>
      </p:sp>
      <p:sp>
        <p:nvSpPr>
          <p:cNvPr id="14346" name="Line 10"/>
          <p:cNvSpPr>
            <a:spLocks noChangeShapeType="1"/>
          </p:cNvSpPr>
          <p:nvPr/>
        </p:nvSpPr>
        <p:spPr bwMode="auto">
          <a:xfrm flipH="1">
            <a:off x="5148263" y="5013325"/>
            <a:ext cx="647700" cy="1079500"/>
          </a:xfrm>
          <a:prstGeom prst="line">
            <a:avLst/>
          </a:prstGeom>
          <a:noFill/>
          <a:ln w="34925">
            <a:solidFill>
              <a:srgbClr val="3366FF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sl-SI"/>
          </a:p>
        </p:txBody>
      </p:sp>
      <p:sp>
        <p:nvSpPr>
          <p:cNvPr id="14347" name="Rectangle 11"/>
          <p:cNvSpPr>
            <a:spLocks noChangeArrowheads="1"/>
          </p:cNvSpPr>
          <p:nvPr/>
        </p:nvSpPr>
        <p:spPr bwMode="auto">
          <a:xfrm>
            <a:off x="4284663" y="6092825"/>
            <a:ext cx="1871662" cy="288925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sl-SI" altLang="sl-SI" b="1">
                <a:cs typeface="Arial" charset="0"/>
              </a:rPr>
              <a:t>objektno steklo</a:t>
            </a:r>
          </a:p>
        </p:txBody>
      </p:sp>
      <p:sp>
        <p:nvSpPr>
          <p:cNvPr id="14348" name="Rectangle 12"/>
          <p:cNvSpPr>
            <a:spLocks noChangeArrowheads="1"/>
          </p:cNvSpPr>
          <p:nvPr/>
        </p:nvSpPr>
        <p:spPr bwMode="auto">
          <a:xfrm>
            <a:off x="2555875" y="3284538"/>
            <a:ext cx="1441450" cy="360362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sl-SI" altLang="sl-SI" sz="1400" b="1">
                <a:cs typeface="Arial" charset="0"/>
              </a:rPr>
              <a:t>objektno steklo</a:t>
            </a:r>
          </a:p>
        </p:txBody>
      </p:sp>
    </p:spTree>
    <p:extLst>
      <p:ext uri="{BB962C8B-B14F-4D97-AF65-F5344CB8AC3E}">
        <p14:creationId xmlns:p14="http://schemas.microsoft.com/office/powerpoint/2010/main" val="346755985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4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81375" y="44450"/>
            <a:ext cx="5222875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65" name="Picture 5" descr="girl_&amp;_microscope_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188" y="1557338"/>
            <a:ext cx="3028950" cy="33861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5027579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ova tema">
  <a:themeElements>
    <a:clrScheme name="Pisarn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isarn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isarn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14</Words>
  <Application>Microsoft Office PowerPoint</Application>
  <PresentationFormat>Diaprojekcija na zaslonu (4:3)</PresentationFormat>
  <Paragraphs>6</Paragraphs>
  <Slides>4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Naslovi diapozitivov</vt:lpstr>
      </vt:variant>
      <vt:variant>
        <vt:i4>4</vt:i4>
      </vt:variant>
    </vt:vector>
  </HeadingPairs>
  <TitlesOfParts>
    <vt:vector size="5" baseType="lpstr">
      <vt:lpstr>Officeova tema</vt:lpstr>
      <vt:lpstr>PowerPointova predstavitev</vt:lpstr>
      <vt:lpstr>PowerPointova predstavitev</vt:lpstr>
      <vt:lpstr>PowerPointova predstavitev</vt:lpstr>
      <vt:lpstr>PowerPointova predstavitev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PowerPointova predstavitev</dc:title>
  <dc:creator>Uporabnik03</dc:creator>
  <cp:lastModifiedBy>Uporabnik03</cp:lastModifiedBy>
  <cp:revision>1</cp:revision>
  <dcterms:created xsi:type="dcterms:W3CDTF">2016-06-15T07:24:50Z</dcterms:created>
  <dcterms:modified xsi:type="dcterms:W3CDTF">2016-06-15T07:26:30Z</dcterms:modified>
</cp:coreProperties>
</file>