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319" r:id="rId3"/>
    <p:sldId id="287" r:id="rId4"/>
    <p:sldId id="288" r:id="rId5"/>
    <p:sldId id="289" r:id="rId6"/>
    <p:sldId id="290" r:id="rId7"/>
    <p:sldId id="294" r:id="rId8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7589CF0-DBB5-C994-C3F3-390EBDAFB3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2B324BAF-4DBC-3481-69C4-7F1CC2A340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B7AE4BF3-1B28-6036-BC13-BCE4FAD11A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6CD96-D126-49A7-8C39-ACB7383CE803}" type="datetimeFigureOut">
              <a:rPr lang="sl-SI" smtClean="0"/>
              <a:t>23. 02. 2026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5933B906-20E5-4B72-0590-B2928287A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54F58C95-F93B-A96D-63CE-B5A8FE859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A81E1-0267-41BC-B22E-C93F2E8023E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36298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F2BEA09-12CF-1315-18A7-9539381AF3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D7F08798-60AF-2826-CBA9-5E70873989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BF4CE732-2F69-9893-7139-8C7D3CC22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6CD96-D126-49A7-8C39-ACB7383CE803}" type="datetimeFigureOut">
              <a:rPr lang="sl-SI" smtClean="0"/>
              <a:t>23. 02. 2026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C1B72F10-A7F8-3E1F-6493-F24C4EC300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0A4AD80B-9A12-5BC8-DFA9-84C7A07F5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A81E1-0267-41BC-B22E-C93F2E8023E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79194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39496D7C-AF15-15E9-018A-1A35EAAF98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E5F4D6DF-321C-E48E-10CB-5BFE3FE678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C0C5218E-E66F-26DF-EA00-F8A68E0C90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6CD96-D126-49A7-8C39-ACB7383CE803}" type="datetimeFigureOut">
              <a:rPr lang="sl-SI" smtClean="0"/>
              <a:t>23. 02. 2026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FA269DA2-C85F-30F4-9594-D17C2DD9CF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2D494259-F22D-B086-F76E-60240212C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A81E1-0267-41BC-B22E-C93F2E8023E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94034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EF58D-B62B-40BB-83AA-9D07CFC4ED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2648" y="557783"/>
            <a:ext cx="10969752" cy="3130807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AC06D3-F571-4213-A2A4-6A1915120C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2648" y="3902206"/>
            <a:ext cx="10969752" cy="2240529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10580-AD31-4B8F-8448-55A666AC1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29945-D8A3-4A88-8FBA-069833CD3301}" type="datetime1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EC99C8-515A-4FEA-9CD2-6D0BF46CF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72AF1B-1868-4C05-B6C3-9EBF29A50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7987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6D384-B2C5-42A4-9774-A931C39BA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8D736C-5FCC-43BC-B824-A90F2CC5D1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4A3A50-B922-45BE-945D-7ED3EBD83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7A334-0F5B-42B8-9623-DA697D33B75D}" type="datetime1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241F78-20DE-4D53-BB25-79E5C4E1A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43084-C669-4FDF-87D4-F22D36BB8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8852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6C559-800C-489A-9174-7901F92B0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57784"/>
            <a:ext cx="10969752" cy="3146400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42B5C3-320B-4CFD-B6A7-A28C7E435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8" y="3902207"/>
            <a:ext cx="10969752" cy="218744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FCA372-3F42-4113-A73B-5FDCF93CB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B1048-7CD5-4C6F-B1CE-06594BE023D1}" type="datetime1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DA1197-0C78-4878-B086-5D206EA49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1B83D8-FD42-44FF-AA20-944A519CC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7209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685AA-B5C7-4E3D-85FA-94F3C73E5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3AFEEA-6F3F-4630-A950-61C05D2FAF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2081369"/>
            <a:ext cx="5410200" cy="40955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C36817-B869-4D19-9EE8-A3166B0E15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2" y="2081369"/>
            <a:ext cx="5410200" cy="40955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074146-2374-4321-AEBB-3E9B09D77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DFDB9-B53E-4272-BFB8-64ED9352636D}" type="datetime1">
              <a:rPr lang="en-US" smtClean="0"/>
              <a:t>2/23/2026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42337B-B902-4DC2-BB94-02B8A7549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4AD585-B83C-4ECF-AF42-8DDF6996B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4193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A9ADB-3495-481F-BB4E-9C7128B17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65125"/>
            <a:ext cx="10745788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D6FF4C-26CB-4281-A2F7-6CBE451867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895096"/>
            <a:ext cx="5387975" cy="823912"/>
          </a:xfrm>
        </p:spPr>
        <p:txBody>
          <a:bodyPr anchor="b"/>
          <a:lstStyle>
            <a:lvl1pPr marL="0" indent="0">
              <a:buNone/>
              <a:defRPr sz="2400" b="0" i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2E72A9-F222-45B4-9355-C04C058641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842211"/>
            <a:ext cx="5387975" cy="33474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A699F6E-77AD-4EBC-BAF9-5A43CDEC41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67890" y="1895096"/>
            <a:ext cx="5414510" cy="823912"/>
          </a:xfrm>
        </p:spPr>
        <p:txBody>
          <a:bodyPr anchor="b"/>
          <a:lstStyle>
            <a:lvl1pPr marL="0" indent="0">
              <a:buNone/>
              <a:defRPr sz="2400" b="0" i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F77677-7169-4591-B047-0678815F48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67890" y="2842211"/>
            <a:ext cx="5414510" cy="33474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82A6EB-0285-4FA4-A00C-A7F716084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9145B-7C5D-45C8-9901-2286948D44CD}" type="datetime1">
              <a:rPr lang="en-US" smtClean="0"/>
              <a:t>2/23/2026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6D39526-82B8-402C-8A2B-82EF8F3F3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5EC9E6-6FF1-4541-9CB1-A2FF9D852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6278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70F54-6CED-4251-A0A6-32CCD1213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72C8E6-49D6-46A5-8DC3-B0D8E683C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D8100-F410-44EF-83E8-1A7FBD2F3FB0}" type="datetime1">
              <a:rPr lang="en-US" smtClean="0"/>
              <a:t>2/23/2026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883CBA-77CD-4490-A5F3-BAA8FC254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A5FF79-61B6-4693-8547-95B1F2F7A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8031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BDCB94-13E9-41CB-88F0-D30A1791D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ADF45-E727-4FF7-AA98-47EC9830BE4A}" type="datetime1">
              <a:rPr lang="en-US" smtClean="0"/>
              <a:t>2/23/2026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4795A4-736C-426D-8559-5AD589275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2A2ACD-17F3-4C16-8E77-86EC92CCD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8941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FCB2E-B68A-48F9-8B20-CDED818FB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9" y="457199"/>
            <a:ext cx="4970822" cy="266020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081C83-64B5-4BFD-A163-75C2EA7F89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457200"/>
            <a:ext cx="5483352" cy="5744003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5D44AD-E361-48A3-936D-DDA0D51445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12649" y="3329989"/>
            <a:ext cx="4970822" cy="2871216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EED06C-E016-489C-8863-EA1BE998B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E9A27-1CCD-46B7-A502-1B2C38EDEC04}" type="datetime1">
              <a:rPr lang="en-US" smtClean="0"/>
              <a:t>2/23/2026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9161F0-D253-49A7-9A08-7A0A22814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42C61A-B326-40A7-A286-90D0544BB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853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C0CD9DA-3645-98C7-87D3-C99A1D0D73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F589A45D-D243-0BD5-5A6E-817C4920CF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1FD271BB-C0B6-6D1F-0AA5-86C435E89D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6CD96-D126-49A7-8C39-ACB7383CE803}" type="datetimeFigureOut">
              <a:rPr lang="sl-SI" smtClean="0"/>
              <a:t>23. 02. 2026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8F646D19-9037-F746-E298-E8F0666F65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1E0B840C-77FC-3B56-EDCB-DA675D94C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A81E1-0267-41BC-B22E-C93F2E8023E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4045999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2DF6F-D00F-4CE4-8701-B00627346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9" y="457199"/>
            <a:ext cx="4970822" cy="266748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A0FF7AB-F851-4425-8407-996C920E68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96000" y="457199"/>
            <a:ext cx="5483352" cy="540385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ED6CF5-154F-4615-8CDC-E2BFA61FAB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12649" y="3322708"/>
            <a:ext cx="4970822" cy="254628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A5C400-0D13-495F-8C4E-EC3CDF5F2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CF7FB-842E-4D51-8052-2A5BAD58138A}" type="datetime1">
              <a:rPr lang="en-US" smtClean="0"/>
              <a:t>2/23/2026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B290D7-98AC-45E5-A7D6-73520AFC7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94276C-2BD2-4C4F-AC04-DD3D73768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9997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170B0-C1C5-4976-80E8-6B4F90EB3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7593EE-493E-4BCE-8992-24CA63E1E0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80919F-FDDD-42FB-8422-A0665D558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72005-AEA8-494A-A35A-66CEB29BE141}" type="datetime1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16D38A-35F8-4667-A1F4-49644471E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9CC230-78B7-487B-9C95-CB00868F6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52939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14CB826-D9AA-4689-B8C0-38D999F0D0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557784"/>
            <a:ext cx="2854452" cy="56434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1F1CDD-16FB-45E0-9887-24374C5676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2648" y="557784"/>
            <a:ext cx="7734300" cy="56434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846397-BBD2-4426-B1F5-FD6EA3CDC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5D3EB-731F-4BA3-AADC-196AF1017D00}" type="datetime1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AB91E4-73D0-4ACD-8F54-00EE6FB1D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B28C61-59FE-44D6-A7D6-AAD292232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883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2C0BEF3-66C9-B934-A487-BF5EFA9ADA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DA26C58D-2503-B669-9714-891BA6B49B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E3F7E05E-5662-531C-057C-9E4062A6F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6CD96-D126-49A7-8C39-ACB7383CE803}" type="datetimeFigureOut">
              <a:rPr lang="sl-SI" smtClean="0"/>
              <a:t>23. 02. 2026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A1AB6375-22D3-EC3F-ED2E-0F47278C1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EB1C18A2-FC68-2036-646A-C9953CE9D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A81E1-0267-41BC-B22E-C93F2E8023E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08643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76C13E3-8274-A3A5-F358-9F6AD7080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0877D8D9-8F1F-4DB5-DBEE-6855EC24CB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20348C00-1AB9-CCDF-EA89-E9E4F79063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404D8BE9-1AB5-6248-5718-64BEB1D03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6CD96-D126-49A7-8C39-ACB7383CE803}" type="datetimeFigureOut">
              <a:rPr lang="sl-SI" smtClean="0"/>
              <a:t>23. 02. 2026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A60FEF93-F2EE-677F-763B-F5A8C61420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23E0F325-400A-BF39-0575-4E9755413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A81E1-0267-41BC-B22E-C93F2E8023E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15411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40723A5-F513-6F4A-4F15-3657D53393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AE8A35BF-5C7D-DB25-FDE1-4273FE77F0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27A9094C-9945-6FB8-8D34-A78A3FE429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A4D9ECFC-B2DD-A91E-9762-01D1D69761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04D3BAC7-950D-80A5-6377-102F7F7CD4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93E8E8CE-C273-68ED-C829-C67E6C0FF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6CD96-D126-49A7-8C39-ACB7383CE803}" type="datetimeFigureOut">
              <a:rPr lang="sl-SI" smtClean="0"/>
              <a:t>23. 02. 2026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B4AECEF3-7773-69C8-3BF5-EF95B41744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777F12C4-8C72-AD96-EF74-B558EE94E6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A81E1-0267-41BC-B22E-C93F2E8023E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92540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F030800-FA9A-BD6A-1018-896D3195F2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49DD1870-5E62-A5F0-654D-0BCD3818A5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6CD96-D126-49A7-8C39-ACB7383CE803}" type="datetimeFigureOut">
              <a:rPr lang="sl-SI" smtClean="0"/>
              <a:t>23. 02. 2026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5070841A-467A-67A4-CB33-B1B79077CE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4DFAE36A-E75E-DD47-32D2-8CA299D353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A81E1-0267-41BC-B22E-C93F2E8023E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65339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0748F43C-EBE2-7D5F-8AA9-C5648FF06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6CD96-D126-49A7-8C39-ACB7383CE803}" type="datetimeFigureOut">
              <a:rPr lang="sl-SI" smtClean="0"/>
              <a:t>23. 02. 2026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8A2C6E1F-8B56-3F5E-4A7F-82248439B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8C0F0130-29BC-0754-AAC1-E50F2EFAD8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A81E1-0267-41BC-B22E-C93F2E8023E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01059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923ABA8-7997-8347-0452-0F02652AF9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541D8EF6-0D85-29CC-06F9-361E85EA1C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899FB04C-A6F2-F364-3778-D5F89DEF91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17239662-C116-B1E5-A21A-B010CD9183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6CD96-D126-49A7-8C39-ACB7383CE803}" type="datetimeFigureOut">
              <a:rPr lang="sl-SI" smtClean="0"/>
              <a:t>23. 02. 2026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1F4BDB65-09B8-07A0-63B4-BF270BCE6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2EBE4E69-F893-4725-FCC9-220370630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A81E1-0267-41BC-B22E-C93F2E8023E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87281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795D428-0D02-9DD2-DC95-C15518A09A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EA4D0148-881B-E38C-210C-9070D2C2F9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8059E536-0437-CB97-F84D-A772F3AA31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EDB94489-FF30-D85B-0408-0403E3597E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6CD96-D126-49A7-8C39-ACB7383CE803}" type="datetimeFigureOut">
              <a:rPr lang="sl-SI" smtClean="0"/>
              <a:t>23. 02. 2026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A2E239FC-DB2E-0DA8-3599-F666478CEA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E9CA0595-414D-AA60-97ED-FB561AB4A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A81E1-0267-41BC-B22E-C93F2E8023E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73668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50AF56F3-378E-0370-6488-87B5498E8E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232726E9-77E8-3B31-2080-C64A4E01A9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2A3AB678-29AD-661B-FCA5-00E9E4C00D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76CD96-D126-49A7-8C39-ACB7383CE803}" type="datetimeFigureOut">
              <a:rPr lang="sl-SI" smtClean="0"/>
              <a:t>23. 02. 2026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12F473E3-3874-86DD-1AF1-48122F07A6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DACEB35B-EB4C-4FC1-8D49-A588599551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7FA81E1-0267-41BC-B22E-C93F2E8023E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70460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42E603F-28B7-4831-BF23-65FBAB13D5FB}"/>
              </a:ext>
            </a:extLst>
          </p:cNvPr>
          <p:cNvSpPr/>
          <p:nvPr/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rgbClr val="AEAEAE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D39700F-2B10-4402-A7DD-06EE224588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1" y="232968"/>
            <a:ext cx="9560477" cy="6625032"/>
          </a:xfrm>
          <a:custGeom>
            <a:avLst/>
            <a:gdLst>
              <a:gd name="connsiteX0" fmla="*/ 8831314 w 9263816"/>
              <a:gd name="connsiteY0" fmla="*/ 5943878 h 6858000"/>
              <a:gd name="connsiteX1" fmla="*/ 9179783 w 9263816"/>
              <a:gd name="connsiteY1" fmla="*/ 6086141 h 6858000"/>
              <a:gd name="connsiteX2" fmla="*/ 9260887 w 9263816"/>
              <a:gd name="connsiteY2" fmla="*/ 6279156 h 6858000"/>
              <a:gd name="connsiteX3" fmla="*/ 8925621 w 9263816"/>
              <a:gd name="connsiteY3" fmla="*/ 6708712 h 6858000"/>
              <a:gd name="connsiteX4" fmla="*/ 8496050 w 9263816"/>
              <a:gd name="connsiteY4" fmla="*/ 6373449 h 6858000"/>
              <a:gd name="connsiteX5" fmla="*/ 8831314 w 9263816"/>
              <a:gd name="connsiteY5" fmla="*/ 5943878 h 6858000"/>
              <a:gd name="connsiteX6" fmla="*/ 7397485 w 9263816"/>
              <a:gd name="connsiteY6" fmla="*/ 5931706 h 6858000"/>
              <a:gd name="connsiteX7" fmla="*/ 7917779 w 9263816"/>
              <a:gd name="connsiteY7" fmla="*/ 6191864 h 6858000"/>
              <a:gd name="connsiteX8" fmla="*/ 8013467 w 9263816"/>
              <a:gd name="connsiteY8" fmla="*/ 6375784 h 6858000"/>
              <a:gd name="connsiteX9" fmla="*/ 8021879 w 9263816"/>
              <a:gd name="connsiteY9" fmla="*/ 6753751 h 6858000"/>
              <a:gd name="connsiteX10" fmla="*/ 7981316 w 9263816"/>
              <a:gd name="connsiteY10" fmla="*/ 6858000 h 6858000"/>
              <a:gd name="connsiteX11" fmla="*/ 6819486 w 9263816"/>
              <a:gd name="connsiteY11" fmla="*/ 6858000 h 6858000"/>
              <a:gd name="connsiteX12" fmla="*/ 6785199 w 9263816"/>
              <a:gd name="connsiteY12" fmla="*/ 6781101 h 6858000"/>
              <a:gd name="connsiteX13" fmla="*/ 7196747 w 9263816"/>
              <a:gd name="connsiteY13" fmla="*/ 5964309 h 6858000"/>
              <a:gd name="connsiteX14" fmla="*/ 7397485 w 9263816"/>
              <a:gd name="connsiteY14" fmla="*/ 5931706 h 6858000"/>
              <a:gd name="connsiteX15" fmla="*/ 1505570 w 9263816"/>
              <a:gd name="connsiteY15" fmla="*/ 227178 h 6858000"/>
              <a:gd name="connsiteX16" fmla="*/ 2026489 w 9263816"/>
              <a:gd name="connsiteY16" fmla="*/ 392370 h 6858000"/>
              <a:gd name="connsiteX17" fmla="*/ 2444553 w 9263816"/>
              <a:gd name="connsiteY17" fmla="*/ 1654853 h 6858000"/>
              <a:gd name="connsiteX18" fmla="*/ 3183153 w 9263816"/>
              <a:gd name="connsiteY18" fmla="*/ 2116208 h 6858000"/>
              <a:gd name="connsiteX19" fmla="*/ 4288384 w 9263816"/>
              <a:gd name="connsiteY19" fmla="*/ 1291908 h 6858000"/>
              <a:gd name="connsiteX20" fmla="*/ 5472602 w 9263816"/>
              <a:gd name="connsiteY20" fmla="*/ 1697818 h 6858000"/>
              <a:gd name="connsiteX21" fmla="*/ 5844697 w 9263816"/>
              <a:gd name="connsiteY21" fmla="*/ 3444791 h 6858000"/>
              <a:gd name="connsiteX22" fmla="*/ 6715674 w 9263816"/>
              <a:gd name="connsiteY22" fmla="*/ 4065208 h 6858000"/>
              <a:gd name="connsiteX23" fmla="*/ 8130429 w 9263816"/>
              <a:gd name="connsiteY23" fmla="*/ 4101787 h 6858000"/>
              <a:gd name="connsiteX24" fmla="*/ 8624630 w 9263816"/>
              <a:gd name="connsiteY24" fmla="*/ 4686202 h 6858000"/>
              <a:gd name="connsiteX25" fmla="*/ 8623843 w 9263816"/>
              <a:gd name="connsiteY25" fmla="*/ 4685749 h 6858000"/>
              <a:gd name="connsiteX26" fmla="*/ 8646859 w 9263816"/>
              <a:gd name="connsiteY26" fmla="*/ 4835156 h 6858000"/>
              <a:gd name="connsiteX27" fmla="*/ 8079403 w 9263816"/>
              <a:gd name="connsiteY27" fmla="*/ 5661624 h 6858000"/>
              <a:gd name="connsiteX28" fmla="*/ 6833105 w 9263816"/>
              <a:gd name="connsiteY28" fmla="*/ 5397208 h 6858000"/>
              <a:gd name="connsiteX29" fmla="*/ 5900832 w 9263816"/>
              <a:gd name="connsiteY29" fmla="*/ 5944462 h 6858000"/>
              <a:gd name="connsiteX30" fmla="*/ 6067212 w 9263816"/>
              <a:gd name="connsiteY30" fmla="*/ 6811916 h 6858000"/>
              <a:gd name="connsiteX31" fmla="*/ 6089565 w 9263816"/>
              <a:gd name="connsiteY31" fmla="*/ 6858000 h 6858000"/>
              <a:gd name="connsiteX32" fmla="*/ 0 w 9263816"/>
              <a:gd name="connsiteY32" fmla="*/ 6858000 h 6858000"/>
              <a:gd name="connsiteX33" fmla="*/ 0 w 9263816"/>
              <a:gd name="connsiteY33" fmla="*/ 2181377 h 6858000"/>
              <a:gd name="connsiteX34" fmla="*/ 73069 w 9263816"/>
              <a:gd name="connsiteY34" fmla="*/ 2215839 h 6858000"/>
              <a:gd name="connsiteX35" fmla="*/ 335445 w 9263816"/>
              <a:gd name="connsiteY35" fmla="*/ 2237140 h 6858000"/>
              <a:gd name="connsiteX36" fmla="*/ 752878 w 9263816"/>
              <a:gd name="connsiteY36" fmla="*/ 1445285 h 6858000"/>
              <a:gd name="connsiteX37" fmla="*/ 1202551 w 9263816"/>
              <a:gd name="connsiteY37" fmla="*/ 314229 h 6858000"/>
              <a:gd name="connsiteX38" fmla="*/ 1505570 w 9263816"/>
              <a:gd name="connsiteY38" fmla="*/ 227178 h 6858000"/>
              <a:gd name="connsiteX39" fmla="*/ 3142509 w 9263816"/>
              <a:gd name="connsiteY39" fmla="*/ 68854 h 6858000"/>
              <a:gd name="connsiteX40" fmla="*/ 3490978 w 9263816"/>
              <a:gd name="connsiteY40" fmla="*/ 211117 h 6858000"/>
              <a:gd name="connsiteX41" fmla="*/ 3572083 w 9263816"/>
              <a:gd name="connsiteY41" fmla="*/ 404131 h 6858000"/>
              <a:gd name="connsiteX42" fmla="*/ 3236814 w 9263816"/>
              <a:gd name="connsiteY42" fmla="*/ 833688 h 6858000"/>
              <a:gd name="connsiteX43" fmla="*/ 2807245 w 9263816"/>
              <a:gd name="connsiteY43" fmla="*/ 498425 h 6858000"/>
              <a:gd name="connsiteX44" fmla="*/ 3142509 w 9263816"/>
              <a:gd name="connsiteY44" fmla="*/ 68854 h 6858000"/>
              <a:gd name="connsiteX45" fmla="*/ 0 w 9263816"/>
              <a:gd name="connsiteY45" fmla="*/ 0 h 6858000"/>
              <a:gd name="connsiteX46" fmla="*/ 39858 w 9263816"/>
              <a:gd name="connsiteY46" fmla="*/ 0 h 6858000"/>
              <a:gd name="connsiteX47" fmla="*/ 65022 w 9263816"/>
              <a:gd name="connsiteY47" fmla="*/ 5834 h 6858000"/>
              <a:gd name="connsiteX48" fmla="*/ 389258 w 9263816"/>
              <a:gd name="connsiteY48" fmla="*/ 235630 h 6858000"/>
              <a:gd name="connsiteX49" fmla="*/ 485484 w 9263816"/>
              <a:gd name="connsiteY49" fmla="*/ 420070 h 6858000"/>
              <a:gd name="connsiteX50" fmla="*/ 74229 w 9263816"/>
              <a:gd name="connsiteY50" fmla="*/ 1237955 h 6858000"/>
              <a:gd name="connsiteX51" fmla="*/ 0 w 9263816"/>
              <a:gd name="connsiteY51" fmla="*/ 125447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9263816" h="6858000">
                <a:moveTo>
                  <a:pt x="8831314" y="5943878"/>
                </a:moveTo>
                <a:cubicBezTo>
                  <a:pt x="8964281" y="5927490"/>
                  <a:pt x="9096260" y="5981362"/>
                  <a:pt x="9179783" y="6086141"/>
                </a:cubicBezTo>
                <a:cubicBezTo>
                  <a:pt x="9224074" y="6141769"/>
                  <a:pt x="9252211" y="6208560"/>
                  <a:pt x="9260887" y="6279156"/>
                </a:cubicBezTo>
                <a:cubicBezTo>
                  <a:pt x="9286897" y="6490362"/>
                  <a:pt x="9136845" y="6682672"/>
                  <a:pt x="8925621" y="6708712"/>
                </a:cubicBezTo>
                <a:cubicBezTo>
                  <a:pt x="8714398" y="6734766"/>
                  <a:pt x="8522062" y="6584655"/>
                  <a:pt x="8496050" y="6373449"/>
                </a:cubicBezTo>
                <a:cubicBezTo>
                  <a:pt x="8470038" y="6162229"/>
                  <a:pt x="8620090" y="5969920"/>
                  <a:pt x="8831314" y="5943878"/>
                </a:cubicBezTo>
                <a:close/>
                <a:moveTo>
                  <a:pt x="7397485" y="5931706"/>
                </a:moveTo>
                <a:cubicBezTo>
                  <a:pt x="7598431" y="5931157"/>
                  <a:pt x="7792965" y="6024548"/>
                  <a:pt x="7917779" y="6191864"/>
                </a:cubicBezTo>
                <a:cubicBezTo>
                  <a:pt x="7959204" y="6247714"/>
                  <a:pt x="7991530" y="6309792"/>
                  <a:pt x="8013467" y="6375784"/>
                </a:cubicBezTo>
                <a:cubicBezTo>
                  <a:pt x="8055425" y="6502973"/>
                  <a:pt x="8055748" y="6633888"/>
                  <a:pt x="8021879" y="6753751"/>
                </a:cubicBezTo>
                <a:lnTo>
                  <a:pt x="7981316" y="6858000"/>
                </a:lnTo>
                <a:lnTo>
                  <a:pt x="6819486" y="6858000"/>
                </a:lnTo>
                <a:lnTo>
                  <a:pt x="6785199" y="6781101"/>
                </a:lnTo>
                <a:cubicBezTo>
                  <a:pt x="6673307" y="6441922"/>
                  <a:pt x="6857485" y="6076251"/>
                  <a:pt x="7196747" y="5964309"/>
                </a:cubicBezTo>
                <a:cubicBezTo>
                  <a:pt x="7262809" y="5942509"/>
                  <a:pt x="7330503" y="5931889"/>
                  <a:pt x="7397485" y="5931706"/>
                </a:cubicBezTo>
                <a:close/>
                <a:moveTo>
                  <a:pt x="1505570" y="227178"/>
                </a:moveTo>
                <a:cubicBezTo>
                  <a:pt x="1691018" y="218628"/>
                  <a:pt x="1889853" y="275403"/>
                  <a:pt x="2026489" y="392370"/>
                </a:cubicBezTo>
                <a:cubicBezTo>
                  <a:pt x="2369898" y="685965"/>
                  <a:pt x="2078266" y="1147857"/>
                  <a:pt x="2444553" y="1654853"/>
                </a:cubicBezTo>
                <a:cubicBezTo>
                  <a:pt x="2492906" y="1721679"/>
                  <a:pt x="2800482" y="2144546"/>
                  <a:pt x="3183153" y="2116208"/>
                </a:cubicBezTo>
                <a:cubicBezTo>
                  <a:pt x="3673561" y="2080541"/>
                  <a:pt x="3723222" y="1441614"/>
                  <a:pt x="4288384" y="1291908"/>
                </a:cubicBezTo>
                <a:cubicBezTo>
                  <a:pt x="4689065" y="1185875"/>
                  <a:pt x="5207943" y="1366633"/>
                  <a:pt x="5472602" y="1697818"/>
                </a:cubicBezTo>
                <a:cubicBezTo>
                  <a:pt x="5891294" y="2221754"/>
                  <a:pt x="5408012" y="2790179"/>
                  <a:pt x="5844697" y="3444791"/>
                </a:cubicBezTo>
                <a:cubicBezTo>
                  <a:pt x="6149900" y="3902467"/>
                  <a:pt x="6672672" y="4053594"/>
                  <a:pt x="6715674" y="4065208"/>
                </a:cubicBezTo>
                <a:cubicBezTo>
                  <a:pt x="7326423" y="4232519"/>
                  <a:pt x="7677158" y="3817020"/>
                  <a:pt x="8130429" y="4101787"/>
                </a:cubicBezTo>
                <a:cubicBezTo>
                  <a:pt x="8226340" y="4161985"/>
                  <a:pt x="8536372" y="4356819"/>
                  <a:pt x="8624630" y="4686202"/>
                </a:cubicBezTo>
                <a:lnTo>
                  <a:pt x="8623843" y="4685749"/>
                </a:lnTo>
                <a:cubicBezTo>
                  <a:pt x="8636924" y="4734567"/>
                  <a:pt x="8644635" y="4784678"/>
                  <a:pt x="8646859" y="4835156"/>
                </a:cubicBezTo>
                <a:cubicBezTo>
                  <a:pt x="8662596" y="5196604"/>
                  <a:pt x="8398383" y="5562326"/>
                  <a:pt x="8079403" y="5661624"/>
                </a:cubicBezTo>
                <a:cubicBezTo>
                  <a:pt x="7649807" y="5795217"/>
                  <a:pt x="7430996" y="5350293"/>
                  <a:pt x="6833105" y="5397208"/>
                </a:cubicBezTo>
                <a:cubicBezTo>
                  <a:pt x="6519033" y="5421527"/>
                  <a:pt x="6056658" y="5595550"/>
                  <a:pt x="5900832" y="5944462"/>
                </a:cubicBezTo>
                <a:cubicBezTo>
                  <a:pt x="5770548" y="6236600"/>
                  <a:pt x="5916359" y="6515160"/>
                  <a:pt x="6067212" y="6811916"/>
                </a:cubicBezTo>
                <a:lnTo>
                  <a:pt x="6089565" y="6858000"/>
                </a:lnTo>
                <a:lnTo>
                  <a:pt x="0" y="6858000"/>
                </a:lnTo>
                <a:lnTo>
                  <a:pt x="0" y="2181377"/>
                </a:lnTo>
                <a:lnTo>
                  <a:pt x="73069" y="2215839"/>
                </a:lnTo>
                <a:cubicBezTo>
                  <a:pt x="165116" y="2251829"/>
                  <a:pt x="254486" y="2263171"/>
                  <a:pt x="335445" y="2237140"/>
                </a:cubicBezTo>
                <a:cubicBezTo>
                  <a:pt x="594718" y="2153707"/>
                  <a:pt x="688441" y="1733807"/>
                  <a:pt x="752878" y="1445285"/>
                </a:cubicBezTo>
                <a:cubicBezTo>
                  <a:pt x="925059" y="674068"/>
                  <a:pt x="975076" y="456292"/>
                  <a:pt x="1202551" y="314229"/>
                </a:cubicBezTo>
                <a:cubicBezTo>
                  <a:pt x="1287853" y="260956"/>
                  <a:pt x="1394302" y="232308"/>
                  <a:pt x="1505570" y="227178"/>
                </a:cubicBezTo>
                <a:close/>
                <a:moveTo>
                  <a:pt x="3142509" y="68854"/>
                </a:moveTo>
                <a:cubicBezTo>
                  <a:pt x="3275474" y="52467"/>
                  <a:pt x="3407455" y="106339"/>
                  <a:pt x="3490978" y="211117"/>
                </a:cubicBezTo>
                <a:cubicBezTo>
                  <a:pt x="3535271" y="266744"/>
                  <a:pt x="3563404" y="333535"/>
                  <a:pt x="3572083" y="404131"/>
                </a:cubicBezTo>
                <a:cubicBezTo>
                  <a:pt x="3598092" y="615337"/>
                  <a:pt x="3448040" y="807648"/>
                  <a:pt x="3236814" y="833688"/>
                </a:cubicBezTo>
                <a:cubicBezTo>
                  <a:pt x="3025594" y="859741"/>
                  <a:pt x="2833255" y="709631"/>
                  <a:pt x="2807245" y="498425"/>
                </a:cubicBezTo>
                <a:cubicBezTo>
                  <a:pt x="2781232" y="287207"/>
                  <a:pt x="2931283" y="94896"/>
                  <a:pt x="3142509" y="68854"/>
                </a:cubicBezTo>
                <a:close/>
                <a:moveTo>
                  <a:pt x="0" y="0"/>
                </a:moveTo>
                <a:lnTo>
                  <a:pt x="39858" y="0"/>
                </a:lnTo>
                <a:lnTo>
                  <a:pt x="65022" y="5834"/>
                </a:lnTo>
                <a:cubicBezTo>
                  <a:pt x="191545" y="45606"/>
                  <a:pt x="305874" y="124173"/>
                  <a:pt x="389258" y="235630"/>
                </a:cubicBezTo>
                <a:cubicBezTo>
                  <a:pt x="430983" y="291600"/>
                  <a:pt x="463360" y="353876"/>
                  <a:pt x="485484" y="420070"/>
                </a:cubicBezTo>
                <a:cubicBezTo>
                  <a:pt x="597711" y="759508"/>
                  <a:pt x="413661" y="1125662"/>
                  <a:pt x="74229" y="1237955"/>
                </a:cubicBezTo>
                <a:lnTo>
                  <a:pt x="0" y="1254477"/>
                </a:lnTo>
                <a:close/>
              </a:path>
            </a:pathLst>
          </a:custGeom>
          <a:solidFill>
            <a:schemeClr val="bg1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760C036-BBCE-4F9E-AD56-DD36D4407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57784"/>
            <a:ext cx="109728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A5D7EC-1E6A-473F-B5A4-18CDFB6CF9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2106204"/>
            <a:ext cx="10972800" cy="40365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9981C7-34D5-49A4-949D-715FD4BD8F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US" sz="800" kern="1200" cap="all" spc="200" smtClean="0">
                <a:solidFill>
                  <a:schemeClr val="tx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fld id="{3B9AA2C4-B410-4A2E-91C8-4B91FA95D17F}" type="datetime1">
              <a:rPr lang="en-US" smtClean="0"/>
              <a:t>2/23/2026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85CE6E-733D-4C60-B40B-C7C10CB5AF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800" kern="1200" cap="all" spc="200" dirty="0">
                <a:solidFill>
                  <a:schemeClr val="tx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D80D8B-7909-4114-8EBA-C3086DC62B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34600" y="6356350"/>
            <a:ext cx="1447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n-US" sz="800" kern="1200" cap="all" spc="200" smtClean="0">
                <a:solidFill>
                  <a:schemeClr val="tx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fld id="{1F646F3F-274D-499B-ABBE-824EB4ABDC3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106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1000"/>
        </a:spcBef>
        <a:buClr>
          <a:schemeClr val="accent5"/>
        </a:buClr>
        <a:buFont typeface="Avenir Next LT Pro" panose="020B05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28600" indent="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85800" indent="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914400" indent="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Background Fill">
            <a:extLst>
              <a:ext uri="{FF2B5EF4-FFF2-40B4-BE49-F238E27FC236}">
                <a16:creationId xmlns:a16="http://schemas.microsoft.com/office/drawing/2014/main" id="{6DA65B90-7B06-4499-91BA-CDDD361324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7D26A892-10DB-4D8F-8589-C84BC53281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rgbClr val="AEAEAE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3E91BD27-0A21-43ED-80E7-0A40F57C80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72946"/>
            <a:ext cx="6721522" cy="6785055"/>
          </a:xfrm>
          <a:custGeom>
            <a:avLst/>
            <a:gdLst>
              <a:gd name="connsiteX0" fmla="*/ 767991 w 6329420"/>
              <a:gd name="connsiteY0" fmla="*/ 731396 h 6389247"/>
              <a:gd name="connsiteX1" fmla="*/ 1299514 w 6329420"/>
              <a:gd name="connsiteY1" fmla="*/ 1262919 h 6389247"/>
              <a:gd name="connsiteX2" fmla="*/ 767991 w 6329420"/>
              <a:gd name="connsiteY2" fmla="*/ 1794442 h 6389247"/>
              <a:gd name="connsiteX3" fmla="*/ 236469 w 6329420"/>
              <a:gd name="connsiteY3" fmla="*/ 1262919 h 6389247"/>
              <a:gd name="connsiteX4" fmla="*/ 767991 w 6329420"/>
              <a:gd name="connsiteY4" fmla="*/ 731396 h 6389247"/>
              <a:gd name="connsiteX5" fmla="*/ 2926094 w 6329420"/>
              <a:gd name="connsiteY5" fmla="*/ 324026 h 6389247"/>
              <a:gd name="connsiteX6" fmla="*/ 3207855 w 6329420"/>
              <a:gd name="connsiteY6" fmla="*/ 605787 h 6389247"/>
              <a:gd name="connsiteX7" fmla="*/ 2926094 w 6329420"/>
              <a:gd name="connsiteY7" fmla="*/ 887548 h 6389247"/>
              <a:gd name="connsiteX8" fmla="*/ 2644333 w 6329420"/>
              <a:gd name="connsiteY8" fmla="*/ 605787 h 6389247"/>
              <a:gd name="connsiteX9" fmla="*/ 2926094 w 6329420"/>
              <a:gd name="connsiteY9" fmla="*/ 324026 h 6389247"/>
              <a:gd name="connsiteX10" fmla="*/ 5761439 w 6329420"/>
              <a:gd name="connsiteY10" fmla="*/ 17664 h 6389247"/>
              <a:gd name="connsiteX11" fmla="*/ 5784727 w 6329420"/>
              <a:gd name="connsiteY11" fmla="*/ 18309 h 6389247"/>
              <a:gd name="connsiteX12" fmla="*/ 6232947 w 6329420"/>
              <a:gd name="connsiteY12" fmla="*/ 102447 h 6389247"/>
              <a:gd name="connsiteX13" fmla="*/ 6329420 w 6329420"/>
              <a:gd name="connsiteY13" fmla="*/ 159335 h 6389247"/>
              <a:gd name="connsiteX14" fmla="*/ 6329420 w 6329420"/>
              <a:gd name="connsiteY14" fmla="*/ 6389247 h 6389247"/>
              <a:gd name="connsiteX15" fmla="*/ 3180387 w 6329420"/>
              <a:gd name="connsiteY15" fmla="*/ 6389247 h 6389247"/>
              <a:gd name="connsiteX16" fmla="*/ 2702967 w 6329420"/>
              <a:gd name="connsiteY16" fmla="*/ 6389247 h 6389247"/>
              <a:gd name="connsiteX17" fmla="*/ 1013739 w 6329420"/>
              <a:gd name="connsiteY17" fmla="*/ 6389247 h 6389247"/>
              <a:gd name="connsiteX18" fmla="*/ 1024183 w 6329420"/>
              <a:gd name="connsiteY18" fmla="*/ 6281366 h 6389247"/>
              <a:gd name="connsiteX19" fmla="*/ 903050 w 6329420"/>
              <a:gd name="connsiteY19" fmla="*/ 5588470 h 6389247"/>
              <a:gd name="connsiteX20" fmla="*/ 273230 w 6329420"/>
              <a:gd name="connsiteY20" fmla="*/ 5151559 h 6389247"/>
              <a:gd name="connsiteX21" fmla="*/ 40189 w 6329420"/>
              <a:gd name="connsiteY21" fmla="*/ 4431326 h 6389247"/>
              <a:gd name="connsiteX22" fmla="*/ 467268 w 6329420"/>
              <a:gd name="connsiteY22" fmla="*/ 3598198 h 6389247"/>
              <a:gd name="connsiteX23" fmla="*/ 3203 w 6329420"/>
              <a:gd name="connsiteY23" fmla="*/ 2797063 h 6389247"/>
              <a:gd name="connsiteX24" fmla="*/ 345913 w 6329420"/>
              <a:gd name="connsiteY24" fmla="*/ 2096653 h 6389247"/>
              <a:gd name="connsiteX25" fmla="*/ 1552774 w 6329420"/>
              <a:gd name="connsiteY25" fmla="*/ 2014542 h 6389247"/>
              <a:gd name="connsiteX26" fmla="*/ 1737708 w 6329420"/>
              <a:gd name="connsiteY26" fmla="*/ 1339596 h 6389247"/>
              <a:gd name="connsiteX27" fmla="*/ 1365343 w 6329420"/>
              <a:gd name="connsiteY27" fmla="*/ 604294 h 6389247"/>
              <a:gd name="connsiteX28" fmla="*/ 1784365 w 6329420"/>
              <a:gd name="connsiteY28" fmla="*/ 110735 h 6389247"/>
              <a:gd name="connsiteX29" fmla="*/ 1881062 w 6329420"/>
              <a:gd name="connsiteY29" fmla="*/ 100098 h 6389247"/>
              <a:gd name="connsiteX30" fmla="*/ 2326675 w 6329420"/>
              <a:gd name="connsiteY30" fmla="*/ 311301 h 6389247"/>
              <a:gd name="connsiteX31" fmla="*/ 2585018 w 6329420"/>
              <a:gd name="connsiteY31" fmla="*/ 1190279 h 6389247"/>
              <a:gd name="connsiteX32" fmla="*/ 2694528 w 6329420"/>
              <a:gd name="connsiteY32" fmla="*/ 1338063 h 6389247"/>
              <a:gd name="connsiteX33" fmla="*/ 2982926 w 6329420"/>
              <a:gd name="connsiteY33" fmla="*/ 1306959 h 6389247"/>
              <a:gd name="connsiteX34" fmla="*/ 3354163 w 6329420"/>
              <a:gd name="connsiteY34" fmla="*/ 881733 h 6389247"/>
              <a:gd name="connsiteX35" fmla="*/ 4299539 w 6329420"/>
              <a:gd name="connsiteY35" fmla="*/ 1304623 h 6389247"/>
              <a:gd name="connsiteX36" fmla="*/ 4625167 w 6329420"/>
              <a:gd name="connsiteY36" fmla="*/ 991486 h 6389247"/>
              <a:gd name="connsiteX37" fmla="*/ 4692533 w 6329420"/>
              <a:gd name="connsiteY37" fmla="*/ 854498 h 6389247"/>
              <a:gd name="connsiteX38" fmla="*/ 5607288 w 6329420"/>
              <a:gd name="connsiteY38" fmla="*/ 28863 h 6389247"/>
              <a:gd name="connsiteX39" fmla="*/ 5761439 w 6329420"/>
              <a:gd name="connsiteY39" fmla="*/ 17664 h 6389247"/>
              <a:gd name="connsiteX40" fmla="*/ 4156539 w 6329420"/>
              <a:gd name="connsiteY40" fmla="*/ 0 h 6389247"/>
              <a:gd name="connsiteX41" fmla="*/ 4663751 w 6329420"/>
              <a:gd name="connsiteY41" fmla="*/ 507212 h 6389247"/>
              <a:gd name="connsiteX42" fmla="*/ 4156539 w 6329420"/>
              <a:gd name="connsiteY42" fmla="*/ 1014424 h 6389247"/>
              <a:gd name="connsiteX43" fmla="*/ 3649327 w 6329420"/>
              <a:gd name="connsiteY43" fmla="*/ 507212 h 6389247"/>
              <a:gd name="connsiteX44" fmla="*/ 4156539 w 6329420"/>
              <a:gd name="connsiteY44" fmla="*/ 0 h 63892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6329420" h="6389247">
                <a:moveTo>
                  <a:pt x="767991" y="731396"/>
                </a:moveTo>
                <a:cubicBezTo>
                  <a:pt x="1061543" y="731396"/>
                  <a:pt x="1299514" y="969367"/>
                  <a:pt x="1299514" y="1262919"/>
                </a:cubicBezTo>
                <a:cubicBezTo>
                  <a:pt x="1299514" y="1556471"/>
                  <a:pt x="1061543" y="1794442"/>
                  <a:pt x="767991" y="1794442"/>
                </a:cubicBezTo>
                <a:cubicBezTo>
                  <a:pt x="474439" y="1794442"/>
                  <a:pt x="236469" y="1556471"/>
                  <a:pt x="236469" y="1262919"/>
                </a:cubicBezTo>
                <a:cubicBezTo>
                  <a:pt x="236469" y="969367"/>
                  <a:pt x="474439" y="731396"/>
                  <a:pt x="767991" y="731396"/>
                </a:cubicBezTo>
                <a:close/>
                <a:moveTo>
                  <a:pt x="2926094" y="324026"/>
                </a:moveTo>
                <a:cubicBezTo>
                  <a:pt x="3081706" y="324026"/>
                  <a:pt x="3207855" y="450175"/>
                  <a:pt x="3207855" y="605787"/>
                </a:cubicBezTo>
                <a:cubicBezTo>
                  <a:pt x="3207855" y="761399"/>
                  <a:pt x="3081706" y="887548"/>
                  <a:pt x="2926094" y="887548"/>
                </a:cubicBezTo>
                <a:cubicBezTo>
                  <a:pt x="2770482" y="887548"/>
                  <a:pt x="2644333" y="761399"/>
                  <a:pt x="2644333" y="605787"/>
                </a:cubicBezTo>
                <a:cubicBezTo>
                  <a:pt x="2644333" y="450175"/>
                  <a:pt x="2770482" y="324026"/>
                  <a:pt x="2926094" y="324026"/>
                </a:cubicBezTo>
                <a:close/>
                <a:moveTo>
                  <a:pt x="5761439" y="17664"/>
                </a:moveTo>
                <a:lnTo>
                  <a:pt x="5784727" y="18309"/>
                </a:lnTo>
                <a:cubicBezTo>
                  <a:pt x="5972924" y="25037"/>
                  <a:pt x="6119949" y="54449"/>
                  <a:pt x="6232947" y="102447"/>
                </a:cubicBezTo>
                <a:lnTo>
                  <a:pt x="6329420" y="159335"/>
                </a:lnTo>
                <a:lnTo>
                  <a:pt x="6329420" y="6389247"/>
                </a:lnTo>
                <a:lnTo>
                  <a:pt x="3180387" y="6389247"/>
                </a:lnTo>
                <a:lnTo>
                  <a:pt x="2702967" y="6389247"/>
                </a:lnTo>
                <a:lnTo>
                  <a:pt x="1013739" y="6389247"/>
                </a:lnTo>
                <a:lnTo>
                  <a:pt x="1024183" y="6281366"/>
                </a:lnTo>
                <a:cubicBezTo>
                  <a:pt x="1049848" y="6046008"/>
                  <a:pt x="1072512" y="5801284"/>
                  <a:pt x="903050" y="5588470"/>
                </a:cubicBezTo>
                <a:cubicBezTo>
                  <a:pt x="704901" y="5339877"/>
                  <a:pt x="494907" y="5451483"/>
                  <a:pt x="273230" y="5151559"/>
                </a:cubicBezTo>
                <a:cubicBezTo>
                  <a:pt x="109328" y="4929882"/>
                  <a:pt x="-26532" y="4726254"/>
                  <a:pt x="40189" y="4431326"/>
                </a:cubicBezTo>
                <a:cubicBezTo>
                  <a:pt x="129472" y="4036881"/>
                  <a:pt x="470813" y="3882974"/>
                  <a:pt x="467268" y="3598198"/>
                </a:cubicBezTo>
                <a:cubicBezTo>
                  <a:pt x="463239" y="3255890"/>
                  <a:pt x="44217" y="3187318"/>
                  <a:pt x="3203" y="2797063"/>
                </a:cubicBezTo>
                <a:cubicBezTo>
                  <a:pt x="-23550" y="2542509"/>
                  <a:pt x="119641" y="2237671"/>
                  <a:pt x="345913" y="2096653"/>
                </a:cubicBezTo>
                <a:cubicBezTo>
                  <a:pt x="762919" y="1836457"/>
                  <a:pt x="1233029" y="2275545"/>
                  <a:pt x="1552774" y="2014542"/>
                </a:cubicBezTo>
                <a:cubicBezTo>
                  <a:pt x="1743751" y="1858617"/>
                  <a:pt x="1774856" y="1540160"/>
                  <a:pt x="1737708" y="1339596"/>
                </a:cubicBezTo>
                <a:cubicBezTo>
                  <a:pt x="1666877" y="957721"/>
                  <a:pt x="1353739" y="895190"/>
                  <a:pt x="1365343" y="604294"/>
                </a:cubicBezTo>
                <a:cubicBezTo>
                  <a:pt x="1373885" y="388094"/>
                  <a:pt x="1557287" y="161098"/>
                  <a:pt x="1784365" y="110735"/>
                </a:cubicBezTo>
                <a:cubicBezTo>
                  <a:pt x="1816113" y="103643"/>
                  <a:pt x="1848539" y="100098"/>
                  <a:pt x="1881062" y="100098"/>
                </a:cubicBezTo>
                <a:cubicBezTo>
                  <a:pt x="2100564" y="100098"/>
                  <a:pt x="2273329" y="261260"/>
                  <a:pt x="2326675" y="311301"/>
                </a:cubicBezTo>
                <a:cubicBezTo>
                  <a:pt x="2579216" y="547161"/>
                  <a:pt x="2379374" y="836206"/>
                  <a:pt x="2585018" y="1190279"/>
                </a:cubicBezTo>
                <a:cubicBezTo>
                  <a:pt x="2616968" y="1242737"/>
                  <a:pt x="2653624" y="1292213"/>
                  <a:pt x="2694528" y="1338063"/>
                </a:cubicBezTo>
                <a:cubicBezTo>
                  <a:pt x="2775108" y="1429685"/>
                  <a:pt x="2925230" y="1413569"/>
                  <a:pt x="2982926" y="1306959"/>
                </a:cubicBezTo>
                <a:cubicBezTo>
                  <a:pt x="3078253" y="1130728"/>
                  <a:pt x="3169390" y="933143"/>
                  <a:pt x="3354163" y="881733"/>
                </a:cubicBezTo>
                <a:cubicBezTo>
                  <a:pt x="3713394" y="781733"/>
                  <a:pt x="3927255" y="1375615"/>
                  <a:pt x="4299539" y="1304623"/>
                </a:cubicBezTo>
                <a:cubicBezTo>
                  <a:pt x="4454094" y="1275131"/>
                  <a:pt x="4543700" y="1148457"/>
                  <a:pt x="4625167" y="991486"/>
                </a:cubicBezTo>
                <a:cubicBezTo>
                  <a:pt x="4647810" y="947730"/>
                  <a:pt x="4669890" y="901637"/>
                  <a:pt x="4692533" y="854498"/>
                </a:cubicBezTo>
                <a:cubicBezTo>
                  <a:pt x="4762477" y="605422"/>
                  <a:pt x="4865621" y="105095"/>
                  <a:pt x="5607288" y="28863"/>
                </a:cubicBezTo>
                <a:cubicBezTo>
                  <a:pt x="5658191" y="20163"/>
                  <a:pt x="5709812" y="16455"/>
                  <a:pt x="5761439" y="17664"/>
                </a:cubicBezTo>
                <a:close/>
                <a:moveTo>
                  <a:pt x="4156539" y="0"/>
                </a:moveTo>
                <a:cubicBezTo>
                  <a:pt x="4436664" y="0"/>
                  <a:pt x="4663751" y="227087"/>
                  <a:pt x="4663751" y="507212"/>
                </a:cubicBezTo>
                <a:cubicBezTo>
                  <a:pt x="4663751" y="787337"/>
                  <a:pt x="4436664" y="1014424"/>
                  <a:pt x="4156539" y="1014424"/>
                </a:cubicBezTo>
                <a:cubicBezTo>
                  <a:pt x="3876414" y="1014424"/>
                  <a:pt x="3649327" y="787337"/>
                  <a:pt x="3649327" y="507212"/>
                </a:cubicBezTo>
                <a:cubicBezTo>
                  <a:pt x="3649327" y="227087"/>
                  <a:pt x="3876414" y="0"/>
                  <a:pt x="415653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DBC4D5CB-D04D-47C5-D0F9-7B5E31FE58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2648" y="557783"/>
            <a:ext cx="10969752" cy="3130807"/>
          </a:xfrm>
        </p:spPr>
        <p:txBody>
          <a:bodyPr>
            <a:normAutofit/>
          </a:bodyPr>
          <a:lstStyle/>
          <a:p>
            <a:pPr algn="ctr"/>
            <a:r>
              <a:rPr lang="sl-SI" b="1" dirty="0">
                <a:latin typeface="Aptos" panose="020B0004020202020204" pitchFamily="34" charset="0"/>
              </a:rPr>
              <a:t>OSNOVE WORDA</a:t>
            </a:r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3A119B90-8C56-0632-D700-533A2D6657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134600" y="6356350"/>
            <a:ext cx="1447800" cy="365125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1F646F3F-274D-499B-ABBE-824EB4ABDC3D}" type="slidenum">
              <a:rPr kumimoji="0" lang="en-US" sz="800" b="0" i="0" u="none" strike="noStrike" kern="1200" cap="all" spc="200" normalizeH="0" baseline="0" noProof="0" smtClean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venir Next LT Pro"/>
                <a:ea typeface="+mn-ea"/>
                <a:cs typeface="Segoe UI Semilight" panose="020B0402040204020203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800" b="0" i="0" u="none" strike="noStrike" kern="1200" cap="all" spc="200" normalizeH="0" baseline="0" noProof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venir Next LT Pro"/>
              <a:ea typeface="+mn-ea"/>
              <a:cs typeface="Segoe UI Semilight" panose="020B04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80020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>
            <a:extLst>
              <a:ext uri="{FF2B5EF4-FFF2-40B4-BE49-F238E27FC236}">
                <a16:creationId xmlns:a16="http://schemas.microsoft.com/office/drawing/2014/main" id="{5EE8A4BF-DDDB-5F92-17A0-4B563D748F7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884903"/>
            <a:ext cx="10972800" cy="5257835"/>
          </a:xfrm>
        </p:spPr>
        <p:txBody>
          <a:bodyPr>
            <a:normAutofit/>
          </a:bodyPr>
          <a:lstStyle/>
          <a:p>
            <a:pPr algn="just" eaLnBrk="1" hangingPunct="1">
              <a:buFontTx/>
              <a:buNone/>
            </a:pPr>
            <a:r>
              <a:rPr lang="sl-SI" altLang="sl-SI" b="1" dirty="0">
                <a:solidFill>
                  <a:srgbClr val="FF0000"/>
                </a:solidFill>
                <a:latin typeface="Aptos" panose="020B0004020202020204" pitchFamily="34" charset="0"/>
              </a:rPr>
              <a:t>KAKO PISATI DOKUMENTE</a:t>
            </a:r>
            <a:endParaRPr lang="sl-SI" altLang="sl-SI" dirty="0">
              <a:solidFill>
                <a:srgbClr val="FF0000"/>
              </a:solidFill>
              <a:latin typeface="Aptos" panose="020B0004020202020204" pitchFamily="34" charset="0"/>
            </a:endParaRPr>
          </a:p>
          <a:p>
            <a:pPr algn="just" eaLnBrk="1" hangingPunct="1"/>
            <a:r>
              <a:rPr lang="sl-SI" altLang="sl-SI" dirty="0">
                <a:latin typeface="Aptos" panose="020B0004020202020204" pitchFamily="34" charset="0"/>
              </a:rPr>
              <a:t>Poleg vnosa besedila v dokument je najpogostejše opravilo njegovo oblikovanje.</a:t>
            </a:r>
          </a:p>
          <a:p>
            <a:pPr algn="just" eaLnBrk="1" hangingPunct="1"/>
            <a:r>
              <a:rPr lang="sl-SI" altLang="sl-SI" b="1" dirty="0">
                <a:latin typeface="Aptos" panose="020B0004020202020204" pitchFamily="34" charset="0"/>
              </a:rPr>
              <a:t>Besedilo </a:t>
            </a:r>
            <a:r>
              <a:rPr lang="sl-SI" altLang="sl-SI" dirty="0">
                <a:latin typeface="Aptos" panose="020B0004020202020204" pitchFamily="34" charset="0"/>
              </a:rPr>
              <a:t>najlažje oblikujemo tako, da ga pred izbiro ukaza </a:t>
            </a:r>
            <a:r>
              <a:rPr lang="sl-SI" altLang="sl-SI" b="1" dirty="0">
                <a:latin typeface="Aptos" panose="020B0004020202020204" pitchFamily="34" charset="0"/>
              </a:rPr>
              <a:t>označimo </a:t>
            </a:r>
            <a:r>
              <a:rPr lang="sl-SI" altLang="sl-SI" dirty="0">
                <a:latin typeface="Aptos" panose="020B0004020202020204" pitchFamily="34" charset="0"/>
              </a:rPr>
              <a:t>z miško (s potegom, dvojnim klikom za označitev besede, trojnim klikom za označitev celotnega odstavka). </a:t>
            </a:r>
          </a:p>
          <a:p>
            <a:pPr algn="just" eaLnBrk="1" hangingPunct="1"/>
            <a:r>
              <a:rPr lang="sl-SI" altLang="sl-SI" dirty="0">
                <a:latin typeface="Aptos" panose="020B0004020202020204" pitchFamily="34" charset="0"/>
              </a:rPr>
              <a:t>Besedilo lahko označimo tudi s pomočjo tipkovnice s kombinacijo tipke </a:t>
            </a:r>
            <a:r>
              <a:rPr lang="sl-SI" altLang="sl-SI" b="1" dirty="0">
                <a:latin typeface="Aptos" panose="020B0004020202020204" pitchFamily="34" charset="0"/>
              </a:rPr>
              <a:t>Shift</a:t>
            </a:r>
            <a:r>
              <a:rPr lang="sl-SI" altLang="sl-SI" dirty="0">
                <a:latin typeface="Aptos" panose="020B0004020202020204" pitchFamily="34" charset="0"/>
              </a:rPr>
              <a:t> in/ali </a:t>
            </a:r>
            <a:r>
              <a:rPr lang="sl-SI" altLang="sl-SI" b="1" dirty="0">
                <a:latin typeface="Aptos" panose="020B0004020202020204" pitchFamily="34" charset="0"/>
              </a:rPr>
              <a:t>Ctrl</a:t>
            </a:r>
            <a:r>
              <a:rPr lang="sl-SI" altLang="sl-SI" dirty="0">
                <a:latin typeface="Aptos" panose="020B0004020202020204" pitchFamily="34" charset="0"/>
              </a:rPr>
              <a:t> (angl. </a:t>
            </a:r>
            <a:r>
              <a:rPr lang="sl-SI" altLang="sl-SI" i="1" dirty="0" err="1">
                <a:latin typeface="Aptos" panose="020B0004020202020204" pitchFamily="34" charset="0"/>
              </a:rPr>
              <a:t>control</a:t>
            </a:r>
            <a:r>
              <a:rPr lang="sl-SI" altLang="sl-SI" i="1" dirty="0">
                <a:latin typeface="Aptos" panose="020B0004020202020204" pitchFamily="34" charset="0"/>
              </a:rPr>
              <a:t>) </a:t>
            </a:r>
            <a:r>
              <a:rPr lang="sl-SI" altLang="sl-SI" dirty="0">
                <a:latin typeface="Aptos" panose="020B0004020202020204" pitchFamily="34" charset="0"/>
              </a:rPr>
              <a:t>ter smernimi tipkami.</a:t>
            </a:r>
          </a:p>
          <a:p>
            <a:pPr algn="just" eaLnBrk="1" hangingPunct="1"/>
            <a:r>
              <a:rPr lang="sl-SI" altLang="sl-SI" dirty="0">
                <a:latin typeface="Aptos" panose="020B0004020202020204" pitchFamily="34" charset="0"/>
              </a:rPr>
              <a:t>Pri pisanju dokumentov je treba upoštevati </a:t>
            </a:r>
            <a:r>
              <a:rPr lang="sl-SI" altLang="sl-SI" b="1" dirty="0">
                <a:latin typeface="Aptos" panose="020B0004020202020204" pitchFamily="34" charset="0"/>
              </a:rPr>
              <a:t>nekaj osnovnih navodil</a:t>
            </a:r>
            <a:r>
              <a:rPr lang="sl-SI" altLang="sl-SI" dirty="0">
                <a:latin typeface="Aptos" panose="020B0004020202020204" pitchFamily="34" charset="0"/>
              </a:rPr>
              <a:t>, brez katerih bilo </a:t>
            </a:r>
            <a:r>
              <a:rPr lang="sl-SI" altLang="sl-SI" b="1" dirty="0">
                <a:latin typeface="Aptos" panose="020B0004020202020204" pitchFamily="34" charset="0"/>
              </a:rPr>
              <a:t>besedilo slabo urejeno</a:t>
            </a:r>
            <a:r>
              <a:rPr lang="sl-SI" altLang="sl-SI" dirty="0">
                <a:latin typeface="Aptos" panose="020B0004020202020204" pitchFamily="34" charset="0"/>
              </a:rPr>
              <a:t>. To bi bralca zmedlo, namesto da bi mu olajšalo prejemanje informacij.</a:t>
            </a:r>
          </a:p>
          <a:p>
            <a:pPr algn="just" eaLnBrk="1" hangingPunct="1"/>
            <a:r>
              <a:rPr lang="sl-SI" altLang="sl-SI" dirty="0">
                <a:latin typeface="Aptos" panose="020B0004020202020204" pitchFamily="34" charset="0"/>
              </a:rPr>
              <a:t>Enaka navodila veljajo tudi pri pisanju </a:t>
            </a:r>
            <a:r>
              <a:rPr lang="sl-SI" altLang="sl-SI" b="1" dirty="0">
                <a:latin typeface="Aptos" panose="020B0004020202020204" pitchFamily="34" charset="0"/>
              </a:rPr>
              <a:t>elektronske pošte ter drugih besedil</a:t>
            </a:r>
            <a:r>
              <a:rPr lang="sl-SI" altLang="sl-SI" dirty="0">
                <a:latin typeface="Aptos" panose="020B0004020202020204" pitchFamily="34" charset="0"/>
              </a:rPr>
              <a:t> (npr. na spletnih forumih in v sporočilnih sistemih).</a:t>
            </a:r>
            <a:endParaRPr lang="sl-SI" altLang="sl-SI" b="1" dirty="0">
              <a:latin typeface="Aptos" panose="020B0004020202020204" pitchFamily="34" charset="0"/>
            </a:endParaRPr>
          </a:p>
        </p:txBody>
      </p:sp>
      <p:sp>
        <p:nvSpPr>
          <p:cNvPr id="2" name="Označba mesta številke diapozitiva 1">
            <a:extLst>
              <a:ext uri="{FF2B5EF4-FFF2-40B4-BE49-F238E27FC236}">
                <a16:creationId xmlns:a16="http://schemas.microsoft.com/office/drawing/2014/main" id="{EEA83271-6B7F-1E03-967F-986A40235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F646F3F-274D-499B-ABBE-824EB4ABDC3D}" type="slidenum">
              <a:rPr kumimoji="0" lang="en-US" sz="800" b="0" i="0" u="none" strike="noStrike" kern="1200" cap="all" spc="200" normalizeH="0" baseline="0" noProof="0" smtClean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venir Next LT Pro"/>
                <a:ea typeface="+mn-ea"/>
                <a:cs typeface="Segoe UI Semilight" panose="020B0402040204020203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800" b="0" i="0" u="none" strike="noStrike" kern="1200" cap="all" spc="200" normalizeH="0" baseline="0" noProof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venir Next LT Pro"/>
              <a:ea typeface="+mn-ea"/>
              <a:cs typeface="Segoe UI Semilight" panose="020B0402040204020203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>
            <a:extLst>
              <a:ext uri="{FF2B5EF4-FFF2-40B4-BE49-F238E27FC236}">
                <a16:creationId xmlns:a16="http://schemas.microsoft.com/office/drawing/2014/main" id="{CCCA32D0-8A8D-5DB8-572A-806ACA746A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892710" y="934065"/>
            <a:ext cx="8229600" cy="5004313"/>
          </a:xfrm>
        </p:spPr>
        <p:txBody>
          <a:bodyPr>
            <a:normAutofit/>
          </a:bodyPr>
          <a:lstStyle/>
          <a:p>
            <a:pPr algn="just" eaLnBrk="1" hangingPunct="1">
              <a:buFontTx/>
              <a:buNone/>
            </a:pPr>
            <a:r>
              <a:rPr lang="sl-SI" altLang="sl-SI" b="1" dirty="0">
                <a:solidFill>
                  <a:srgbClr val="FF0000"/>
                </a:solidFill>
                <a:latin typeface="Aptos" panose="020B0004020202020204" pitchFamily="34" charset="0"/>
              </a:rPr>
              <a:t>Namen dokumenta</a:t>
            </a:r>
            <a:endParaRPr lang="sl-SI" altLang="sl-SI" dirty="0">
              <a:solidFill>
                <a:srgbClr val="FF0000"/>
              </a:solidFill>
              <a:latin typeface="Aptos" panose="020B0004020202020204" pitchFamily="34" charset="0"/>
            </a:endParaRPr>
          </a:p>
          <a:p>
            <a:pPr algn="just" eaLnBrk="1" hangingPunct="1"/>
            <a:r>
              <a:rPr lang="sl-SI" altLang="sl-SI" dirty="0">
                <a:latin typeface="Aptos" panose="020B0004020202020204" pitchFamily="34" charset="0"/>
              </a:rPr>
              <a:t>Preden začnemo pisati dokument, moramo predhodno zbrati podatke ter vedeti, </a:t>
            </a:r>
            <a:r>
              <a:rPr lang="sl-SI" altLang="sl-SI" b="1" dirty="0">
                <a:latin typeface="Aptos" panose="020B0004020202020204" pitchFamily="34" charset="0"/>
              </a:rPr>
              <a:t>kakšen namen želimo doseči</a:t>
            </a:r>
            <a:r>
              <a:rPr lang="sl-SI" altLang="sl-SI" dirty="0">
                <a:latin typeface="Aptos" panose="020B0004020202020204" pitchFamily="34" charset="0"/>
              </a:rPr>
              <a:t>.</a:t>
            </a:r>
          </a:p>
          <a:p>
            <a:pPr algn="just" eaLnBrk="1" hangingPunct="1"/>
            <a:r>
              <a:rPr lang="sl-SI" altLang="sl-SI" dirty="0">
                <a:latin typeface="Aptos" panose="020B0004020202020204" pitchFamily="34" charset="0"/>
              </a:rPr>
              <a:t>Ali bomo poslali </a:t>
            </a:r>
            <a:r>
              <a:rPr lang="sl-SI" altLang="sl-SI" b="1" dirty="0">
                <a:latin typeface="Aptos" panose="020B0004020202020204" pitchFamily="34" charset="0"/>
              </a:rPr>
              <a:t>voščilo</a:t>
            </a:r>
            <a:r>
              <a:rPr lang="sl-SI" altLang="sl-SI" dirty="0">
                <a:latin typeface="Aptos" panose="020B0004020202020204" pitchFamily="34" charset="0"/>
              </a:rPr>
              <a:t>, </a:t>
            </a:r>
            <a:r>
              <a:rPr lang="sl-SI" altLang="sl-SI" b="1" dirty="0">
                <a:latin typeface="Aptos" panose="020B0004020202020204" pitchFamily="34" charset="0"/>
              </a:rPr>
              <a:t>vabilo</a:t>
            </a:r>
            <a:r>
              <a:rPr lang="sl-SI" altLang="sl-SI" dirty="0">
                <a:latin typeface="Aptos" panose="020B0004020202020204" pitchFamily="34" charset="0"/>
              </a:rPr>
              <a:t>, bo </a:t>
            </a:r>
            <a:r>
              <a:rPr lang="sl-SI" altLang="sl-SI" b="1" dirty="0">
                <a:latin typeface="Aptos" panose="020B0004020202020204" pitchFamily="34" charset="0"/>
              </a:rPr>
              <a:t>dokument uraden</a:t>
            </a:r>
            <a:r>
              <a:rPr lang="sl-SI" altLang="sl-SI" dirty="0">
                <a:latin typeface="Aptos" panose="020B0004020202020204" pitchFamily="34" charset="0"/>
              </a:rPr>
              <a:t>, želimo napisati </a:t>
            </a:r>
            <a:r>
              <a:rPr lang="sl-SI" altLang="sl-SI" b="1" dirty="0">
                <a:latin typeface="Aptos" panose="020B0004020202020204" pitchFamily="34" charset="0"/>
              </a:rPr>
              <a:t>seminarsko nalogo</a:t>
            </a:r>
            <a:r>
              <a:rPr lang="sl-SI" altLang="sl-SI" dirty="0">
                <a:latin typeface="Aptos" panose="020B0004020202020204" pitchFamily="34" charset="0"/>
              </a:rPr>
              <a:t> ipd.</a:t>
            </a:r>
          </a:p>
          <a:p>
            <a:pPr algn="just" eaLnBrk="1" hangingPunct="1"/>
            <a:r>
              <a:rPr lang="sl-SI" altLang="sl-SI" dirty="0">
                <a:latin typeface="Aptos" panose="020B0004020202020204" pitchFamily="34" charset="0"/>
              </a:rPr>
              <a:t>Glede na </a:t>
            </a:r>
            <a:r>
              <a:rPr lang="sl-SI" altLang="sl-SI" b="1" u="sng" dirty="0">
                <a:latin typeface="Aptos" panose="020B0004020202020204" pitchFamily="34" charset="0"/>
              </a:rPr>
              <a:t>namen</a:t>
            </a:r>
            <a:r>
              <a:rPr lang="sl-SI" altLang="sl-SI" dirty="0">
                <a:latin typeface="Aptos" panose="020B0004020202020204" pitchFamily="34" charset="0"/>
              </a:rPr>
              <a:t> dokumenta bomo izbrali tudi </a:t>
            </a:r>
            <a:r>
              <a:rPr lang="sl-SI" altLang="sl-SI" b="1" u="sng" dirty="0">
                <a:latin typeface="Aptos" panose="020B0004020202020204" pitchFamily="34" charset="0"/>
              </a:rPr>
              <a:t>način oblikovanja</a:t>
            </a:r>
            <a:r>
              <a:rPr lang="sl-SI" altLang="sl-SI" dirty="0">
                <a:latin typeface="Aptos" panose="020B0004020202020204" pitchFamily="34" charset="0"/>
              </a:rPr>
              <a:t>.</a:t>
            </a:r>
          </a:p>
          <a:p>
            <a:pPr algn="just" eaLnBrk="1" hangingPunct="1"/>
            <a:r>
              <a:rPr lang="sl-SI" altLang="sl-SI" dirty="0">
                <a:latin typeface="Aptos" panose="020B0004020202020204" pitchFamily="34" charset="0"/>
              </a:rPr>
              <a:t>Pomembno je namreč vedeti, kako razgibano besedilo želimo imeti ter kateri elementi bodo poudarjeni (npr. pri vabilu bosta poudarjeno besedilo (kraj ter datum) in povečana slika, v seminarski nalogi bo poudarek na samem besedilu, slike bodo vključene znotraj besedila).</a:t>
            </a:r>
            <a:endParaRPr lang="en-US" altLang="sl-SI" dirty="0">
              <a:latin typeface="Aptos" panose="020B0004020202020204" pitchFamily="34" charset="0"/>
            </a:endParaRPr>
          </a:p>
        </p:txBody>
      </p:sp>
      <p:sp>
        <p:nvSpPr>
          <p:cNvPr id="2" name="Označba mesta številke diapozitiva 1">
            <a:extLst>
              <a:ext uri="{FF2B5EF4-FFF2-40B4-BE49-F238E27FC236}">
                <a16:creationId xmlns:a16="http://schemas.microsoft.com/office/drawing/2014/main" id="{C01A733A-73C4-424B-630C-DD625733F6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F646F3F-274D-499B-ABBE-824EB4ABDC3D}" type="slidenum">
              <a:rPr kumimoji="0" lang="en-US" sz="800" b="0" i="0" u="none" strike="noStrike" kern="1200" cap="all" spc="200" normalizeH="0" baseline="0" noProof="0" smtClean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venir Next LT Pro"/>
                <a:ea typeface="+mn-ea"/>
                <a:cs typeface="Segoe UI Semilight" panose="020B0402040204020203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800" b="0" i="0" u="none" strike="noStrike" kern="1200" cap="all" spc="200" normalizeH="0" baseline="0" noProof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venir Next LT Pro"/>
              <a:ea typeface="+mn-ea"/>
              <a:cs typeface="Segoe UI Semilight" panose="020B0402040204020203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>
            <a:extLst>
              <a:ext uri="{FF2B5EF4-FFF2-40B4-BE49-F238E27FC236}">
                <a16:creationId xmlns:a16="http://schemas.microsoft.com/office/drawing/2014/main" id="{A3B618C2-E05A-09B8-73E4-8AB92B828F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1" y="908051"/>
            <a:ext cx="2386013" cy="201612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sl-SI" altLang="sl-SI" b="1"/>
              <a:t>Primer:</a:t>
            </a:r>
          </a:p>
          <a:p>
            <a:pPr eaLnBrk="1" hangingPunct="1">
              <a:buFontTx/>
              <a:buNone/>
            </a:pPr>
            <a:r>
              <a:rPr lang="sl-SI" altLang="sl-SI"/>
              <a:t>Uradno vabilo občanom.</a:t>
            </a:r>
            <a:endParaRPr lang="en-US" altLang="sl-SI"/>
          </a:p>
        </p:txBody>
      </p:sp>
      <p:pic>
        <p:nvPicPr>
          <p:cNvPr id="9220" name="Picture 4">
            <a:extLst>
              <a:ext uri="{FF2B5EF4-FFF2-40B4-BE49-F238E27FC236}">
                <a16:creationId xmlns:a16="http://schemas.microsoft.com/office/drawing/2014/main" id="{0D6623AF-AE52-122A-2443-1A0FD23FE4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1675" y="981075"/>
            <a:ext cx="5905500" cy="167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1" name="Rectangle 5">
            <a:extLst>
              <a:ext uri="{FF2B5EF4-FFF2-40B4-BE49-F238E27FC236}">
                <a16:creationId xmlns:a16="http://schemas.microsoft.com/office/drawing/2014/main" id="{636CA5AE-03D4-03EF-B2B2-9300D17829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3068638"/>
            <a:ext cx="3168650" cy="2087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lnSpc>
                <a:spcPct val="120000"/>
              </a:lnSpc>
              <a:spcBef>
                <a:spcPct val="30000"/>
              </a:spcBef>
              <a:spcAft>
                <a:spcPct val="30000"/>
              </a:spcAft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120000"/>
              </a:lnSpc>
              <a:spcBef>
                <a:spcPct val="3000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sl-SI" altLang="sl-SI" sz="1600" b="1" i="0" u="none" strike="noStrike" kern="120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Primer:</a:t>
            </a:r>
          </a:p>
          <a:p>
            <a:pPr marL="342900" marR="0" lvl="0" indent="-342900" algn="l" defTabSz="914400" rtl="0" eaLnBrk="1" fontAlgn="auto" latinLnBrk="0" hangingPunct="1">
              <a:lnSpc>
                <a:spcPct val="120000"/>
              </a:lnSpc>
              <a:spcBef>
                <a:spcPct val="3000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sl-SI" altLang="sl-SI" sz="1600" b="0" i="0" u="none" strike="noStrike" kern="120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Vabilo, namenjeno otrokom,</a:t>
            </a:r>
          </a:p>
          <a:p>
            <a:pPr marL="342900" marR="0" lvl="0" indent="-342900" algn="l" defTabSz="914400" rtl="0" eaLnBrk="1" fontAlgn="auto" latinLnBrk="0" hangingPunct="1">
              <a:lnSpc>
                <a:spcPct val="120000"/>
              </a:lnSpc>
              <a:spcBef>
                <a:spcPct val="3000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sl-SI" altLang="sl-SI" sz="1600" b="0" i="0" u="none" strike="noStrike" kern="120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ki bodo obiskovali vrtec.</a:t>
            </a:r>
            <a:endParaRPr kumimoji="0" lang="en-US" altLang="sl-SI" sz="1600" b="0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9222" name="Picture 6">
            <a:extLst>
              <a:ext uri="{FF2B5EF4-FFF2-40B4-BE49-F238E27FC236}">
                <a16:creationId xmlns:a16="http://schemas.microsoft.com/office/drawing/2014/main" id="{F940F096-3E0B-9767-3A58-E77ABD8C6A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5639" y="2924175"/>
            <a:ext cx="4033837" cy="3716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značba mesta številke diapozitiva 1">
            <a:extLst>
              <a:ext uri="{FF2B5EF4-FFF2-40B4-BE49-F238E27FC236}">
                <a16:creationId xmlns:a16="http://schemas.microsoft.com/office/drawing/2014/main" id="{EE436519-A4DE-5942-E018-A68FC69E1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F646F3F-274D-499B-ABBE-824EB4ABDC3D}" type="slidenum">
              <a:rPr kumimoji="0" lang="en-US" sz="800" b="0" i="0" u="none" strike="noStrike" kern="1200" cap="all" spc="200" normalizeH="0" baseline="0" noProof="0" smtClean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venir Next LT Pro"/>
                <a:ea typeface="+mn-ea"/>
                <a:cs typeface="Segoe UI Semilight" panose="020B0402040204020203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800" b="0" i="0" u="none" strike="noStrike" kern="1200" cap="all" spc="200" normalizeH="0" baseline="0" noProof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venir Next LT Pro"/>
              <a:ea typeface="+mn-ea"/>
              <a:cs typeface="Segoe UI Semilight" panose="020B0402040204020203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>
            <a:extLst>
              <a:ext uri="{FF2B5EF4-FFF2-40B4-BE49-F238E27FC236}">
                <a16:creationId xmlns:a16="http://schemas.microsoft.com/office/drawing/2014/main" id="{99CBBDEB-BAA2-3420-C195-A5A9175BE8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65239" y="692150"/>
            <a:ext cx="10097729" cy="5761038"/>
          </a:xfrm>
        </p:spPr>
        <p:txBody>
          <a:bodyPr>
            <a:normAutofit fontScale="92500"/>
          </a:bodyPr>
          <a:lstStyle/>
          <a:p>
            <a:pPr eaLnBrk="1" hangingPunct="1">
              <a:lnSpc>
                <a:spcPct val="110000"/>
              </a:lnSpc>
              <a:buFontTx/>
              <a:buNone/>
            </a:pPr>
            <a:r>
              <a:rPr lang="sl-SI" altLang="sl-SI" b="1" dirty="0">
                <a:solidFill>
                  <a:srgbClr val="FF0000"/>
                </a:solidFill>
                <a:latin typeface="Aptos" panose="020B0004020202020204" pitchFamily="34" charset="0"/>
              </a:rPr>
              <a:t>Priprava na delo</a:t>
            </a:r>
          </a:p>
          <a:p>
            <a:pPr eaLnBrk="1" hangingPunct="1">
              <a:lnSpc>
                <a:spcPct val="110000"/>
              </a:lnSpc>
            </a:pPr>
            <a:r>
              <a:rPr lang="sl-SI" altLang="sl-SI" dirty="0">
                <a:latin typeface="Aptos" panose="020B0004020202020204" pitchFamily="34" charset="0"/>
              </a:rPr>
              <a:t>Preden začnemo pisati dokument, je priporočljivo, da določimo:</a:t>
            </a:r>
          </a:p>
          <a:p>
            <a:pPr lvl="1" eaLnBrk="1" hangingPunct="1">
              <a:lnSpc>
                <a:spcPct val="90000"/>
              </a:lnSpc>
            </a:pPr>
            <a:r>
              <a:rPr lang="sl-SI" altLang="sl-SI" b="1" dirty="0">
                <a:latin typeface="Aptos" panose="020B0004020202020204" pitchFamily="34" charset="0"/>
              </a:rPr>
              <a:t>usmerjenost lista</a:t>
            </a:r>
            <a:r>
              <a:rPr lang="sl-SI" altLang="sl-SI" dirty="0">
                <a:latin typeface="Aptos" panose="020B0004020202020204" pitchFamily="34" charset="0"/>
              </a:rPr>
              <a:t> (pokončno ali ležeče),</a:t>
            </a:r>
          </a:p>
          <a:p>
            <a:pPr lvl="1" eaLnBrk="1" hangingPunct="1">
              <a:lnSpc>
                <a:spcPct val="90000"/>
              </a:lnSpc>
            </a:pPr>
            <a:r>
              <a:rPr lang="sl-SI" altLang="sl-SI" b="1" dirty="0">
                <a:latin typeface="Aptos" panose="020B0004020202020204" pitchFamily="34" charset="0"/>
              </a:rPr>
              <a:t>velikost papirja</a:t>
            </a:r>
            <a:r>
              <a:rPr lang="sl-SI" altLang="sl-SI" dirty="0">
                <a:latin typeface="Aptos" panose="020B0004020202020204" pitchFamily="34" charset="0"/>
              </a:rPr>
              <a:t> (A1, A2 ...) ter</a:t>
            </a:r>
          </a:p>
          <a:p>
            <a:pPr lvl="1" eaLnBrk="1" hangingPunct="1">
              <a:lnSpc>
                <a:spcPct val="90000"/>
              </a:lnSpc>
            </a:pPr>
            <a:r>
              <a:rPr lang="sl-SI" altLang="sl-SI" b="1" dirty="0">
                <a:latin typeface="Aptos" panose="020B0004020202020204" pitchFamily="34" charset="0"/>
              </a:rPr>
              <a:t>robove</a:t>
            </a:r>
            <a:r>
              <a:rPr lang="sl-SI" altLang="sl-SI" dirty="0">
                <a:latin typeface="Aptos" panose="020B0004020202020204" pitchFamily="34" charset="0"/>
              </a:rPr>
              <a:t> (odmik besedila od posameznih robov).</a:t>
            </a:r>
          </a:p>
          <a:p>
            <a:pPr eaLnBrk="1" hangingPunct="1">
              <a:lnSpc>
                <a:spcPct val="110000"/>
              </a:lnSpc>
              <a:buFontTx/>
              <a:buNone/>
            </a:pPr>
            <a:endParaRPr lang="sl-SI" altLang="sl-SI" dirty="0">
              <a:solidFill>
                <a:srgbClr val="FF0000"/>
              </a:solidFill>
              <a:latin typeface="Aptos" panose="020B0004020202020204" pitchFamily="34" charset="0"/>
            </a:endParaRPr>
          </a:p>
          <a:p>
            <a:pPr eaLnBrk="1" hangingPunct="1">
              <a:lnSpc>
                <a:spcPct val="110000"/>
              </a:lnSpc>
              <a:buFontTx/>
              <a:buNone/>
            </a:pPr>
            <a:r>
              <a:rPr lang="sl-SI" altLang="sl-SI" b="1" dirty="0">
                <a:solidFill>
                  <a:srgbClr val="FF0000"/>
                </a:solidFill>
                <a:latin typeface="Aptos" panose="020B0004020202020204" pitchFamily="34" charset="0"/>
              </a:rPr>
              <a:t>Uporaba slogov</a:t>
            </a:r>
          </a:p>
          <a:p>
            <a:pPr algn="just" eaLnBrk="1" hangingPunct="1">
              <a:lnSpc>
                <a:spcPct val="110000"/>
              </a:lnSpc>
            </a:pPr>
            <a:r>
              <a:rPr lang="sl-SI" altLang="sl-SI" u="sng" dirty="0">
                <a:latin typeface="Aptos" panose="020B0004020202020204" pitchFamily="34" charset="0"/>
              </a:rPr>
              <a:t>Dokument je celota</a:t>
            </a:r>
            <a:r>
              <a:rPr lang="sl-SI" altLang="sl-SI" dirty="0">
                <a:latin typeface="Aptos" panose="020B0004020202020204" pitchFamily="34" charset="0"/>
              </a:rPr>
              <a:t> in takšno naj bo tudi </a:t>
            </a:r>
            <a:r>
              <a:rPr lang="sl-SI" altLang="sl-SI" u="sng" dirty="0">
                <a:latin typeface="Aptos" panose="020B0004020202020204" pitchFamily="34" charset="0"/>
              </a:rPr>
              <a:t>oblikovanje besedila ter dodatnih elementov</a:t>
            </a:r>
            <a:r>
              <a:rPr lang="sl-SI" altLang="sl-SI" dirty="0">
                <a:latin typeface="Aptos" panose="020B0004020202020204" pitchFamily="34" charset="0"/>
              </a:rPr>
              <a:t>.</a:t>
            </a:r>
          </a:p>
          <a:p>
            <a:pPr algn="just" eaLnBrk="1" hangingPunct="1">
              <a:lnSpc>
                <a:spcPct val="110000"/>
              </a:lnSpc>
            </a:pPr>
            <a:r>
              <a:rPr lang="sl-SI" altLang="sl-SI" dirty="0">
                <a:latin typeface="Aptos" panose="020B0004020202020204" pitchFamily="34" charset="0"/>
              </a:rPr>
              <a:t>To pomeni, da v celotnem dokumentu za isto vrsto besedila (</a:t>
            </a:r>
            <a:r>
              <a:rPr lang="sl-SI" altLang="sl-SI" u="sng" dirty="0">
                <a:latin typeface="Aptos" panose="020B0004020202020204" pitchFamily="34" charset="0"/>
              </a:rPr>
              <a:t>naslov, poglavje, podpoglavje, naštevanje, osnovno besedilo</a:t>
            </a:r>
            <a:r>
              <a:rPr lang="sl-SI" altLang="sl-SI" dirty="0">
                <a:latin typeface="Aptos" panose="020B0004020202020204" pitchFamily="34" charset="0"/>
              </a:rPr>
              <a:t> ipd.) uporabimo enako oblikovanje ali </a:t>
            </a:r>
            <a:r>
              <a:rPr lang="sl-SI" altLang="sl-SI" b="1" dirty="0">
                <a:latin typeface="Aptos" panose="020B0004020202020204" pitchFamily="34" charset="0"/>
              </a:rPr>
              <a:t>slog, </a:t>
            </a:r>
            <a:r>
              <a:rPr lang="sl-SI" altLang="sl-SI" dirty="0">
                <a:latin typeface="Aptos" panose="020B0004020202020204" pitchFamily="34" charset="0"/>
              </a:rPr>
              <a:t>ki smo ga izbrali na začetku.</a:t>
            </a:r>
          </a:p>
          <a:p>
            <a:pPr algn="just" eaLnBrk="1" hangingPunct="1">
              <a:lnSpc>
                <a:spcPct val="110000"/>
              </a:lnSpc>
            </a:pPr>
            <a:r>
              <a:rPr lang="sl-SI" altLang="sl-SI" dirty="0">
                <a:latin typeface="Aptos" panose="020B0004020202020204" pitchFamily="34" charset="0"/>
              </a:rPr>
              <a:t>Zato preden začnemo pisati besedilo, </a:t>
            </a:r>
            <a:r>
              <a:rPr lang="sl-SI" altLang="sl-SI" b="1" u="sng" dirty="0">
                <a:latin typeface="Aptos" panose="020B0004020202020204" pitchFamily="34" charset="0"/>
              </a:rPr>
              <a:t>uredimo sloge</a:t>
            </a:r>
            <a:r>
              <a:rPr lang="sl-SI" altLang="sl-SI" dirty="0">
                <a:latin typeface="Aptos" panose="020B0004020202020204" pitchFamily="34" charset="0"/>
              </a:rPr>
              <a:t>, ki jih bomo uporabljali v dokumentu (</a:t>
            </a:r>
            <a:r>
              <a:rPr lang="sl-SI" altLang="sl-SI" u="sng" dirty="0">
                <a:latin typeface="Aptos" panose="020B0004020202020204" pitchFamily="34" charset="0"/>
              </a:rPr>
              <a:t>tip in velikost pisave, razmiki med vrsticami znotraj odstavka, med posameznimi naslovi</a:t>
            </a:r>
            <a:r>
              <a:rPr lang="sl-SI" altLang="sl-SI" dirty="0">
                <a:latin typeface="Aptos" panose="020B0004020202020204" pitchFamily="34" charset="0"/>
              </a:rPr>
              <a:t> ipd.).</a:t>
            </a:r>
          </a:p>
          <a:p>
            <a:pPr algn="just" eaLnBrk="1" hangingPunct="1">
              <a:lnSpc>
                <a:spcPct val="110000"/>
              </a:lnSpc>
            </a:pPr>
            <a:r>
              <a:rPr lang="sl-SI" altLang="sl-SI" dirty="0">
                <a:latin typeface="Aptos" panose="020B0004020202020204" pitchFamily="34" charset="0"/>
              </a:rPr>
              <a:t>Šele na koncu lahko dokument oblikujemo podrobneje (posamezne elemente oziroma znake).</a:t>
            </a:r>
            <a:endParaRPr lang="en-US" altLang="sl-SI" dirty="0">
              <a:latin typeface="Aptos" panose="020B0004020202020204" pitchFamily="34" charset="0"/>
            </a:endParaRPr>
          </a:p>
        </p:txBody>
      </p:sp>
      <p:sp>
        <p:nvSpPr>
          <p:cNvPr id="2" name="Označba mesta številke diapozitiva 1">
            <a:extLst>
              <a:ext uri="{FF2B5EF4-FFF2-40B4-BE49-F238E27FC236}">
                <a16:creationId xmlns:a16="http://schemas.microsoft.com/office/drawing/2014/main" id="{E330C70D-673E-4BF6-5E55-4853680E2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F646F3F-274D-499B-ABBE-824EB4ABDC3D}" type="slidenum">
              <a:rPr kumimoji="0" lang="en-US" sz="800" b="0" i="0" u="none" strike="noStrike" kern="1200" cap="all" spc="200" normalizeH="0" baseline="0" noProof="0" smtClean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venir Next LT Pro"/>
                <a:ea typeface="+mn-ea"/>
                <a:cs typeface="Segoe UI Semilight" panose="020B0402040204020203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800" b="0" i="0" u="none" strike="noStrike" kern="1200" cap="all" spc="200" normalizeH="0" baseline="0" noProof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venir Next LT Pro"/>
              <a:ea typeface="+mn-ea"/>
              <a:cs typeface="Segoe UI Semilight" panose="020B0402040204020203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7EB3A03-D318-F601-7138-49BD4AC131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715262"/>
            <a:ext cx="10972800" cy="732973"/>
          </a:xfrm>
        </p:spPr>
        <p:txBody>
          <a:bodyPr>
            <a:normAutofit/>
          </a:bodyPr>
          <a:lstStyle/>
          <a:p>
            <a:pPr algn="ctr"/>
            <a:r>
              <a:rPr lang="sl-SI" sz="3600" dirty="0">
                <a:latin typeface="Aptos" panose="020B0004020202020204" pitchFamily="34" charset="0"/>
              </a:rPr>
              <a:t>Najpogosteje uporabljene funkcije s tipko </a:t>
            </a:r>
            <a:r>
              <a:rPr lang="sl-SI" sz="3600" b="1" dirty="0">
                <a:latin typeface="Aptos" panose="020B0004020202020204" pitchFamily="34" charset="0"/>
              </a:rPr>
              <a:t>Ctrl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4594F680-AC8B-2FCE-7C86-440E310D49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838632"/>
            <a:ext cx="10972800" cy="4304106"/>
          </a:xfrm>
        </p:spPr>
        <p:txBody>
          <a:bodyPr/>
          <a:lstStyle/>
          <a:p>
            <a:r>
              <a:rPr lang="sl-SI" b="1" dirty="0">
                <a:latin typeface="Aptos" panose="020B0004020202020204" pitchFamily="34" charset="0"/>
              </a:rPr>
              <a:t>Ctrl + C </a:t>
            </a:r>
            <a:r>
              <a:rPr lang="sl-SI" dirty="0">
                <a:latin typeface="Aptos" panose="020B0004020202020204" pitchFamily="34" charset="0"/>
              </a:rPr>
              <a:t>– kopiraj označeno besedilo ali predmet</a:t>
            </a:r>
          </a:p>
          <a:p>
            <a:r>
              <a:rPr lang="sl-SI" b="1" dirty="0">
                <a:latin typeface="Aptos" panose="020B0004020202020204" pitchFamily="34" charset="0"/>
              </a:rPr>
              <a:t>Ctrl + V </a:t>
            </a:r>
            <a:r>
              <a:rPr lang="sl-SI" dirty="0">
                <a:latin typeface="Aptos" panose="020B0004020202020204" pitchFamily="34" charset="0"/>
              </a:rPr>
              <a:t>– prilepi kopirano ali izrezano vsebino</a:t>
            </a:r>
          </a:p>
          <a:p>
            <a:r>
              <a:rPr lang="sl-SI" b="1" dirty="0">
                <a:latin typeface="Aptos" panose="020B0004020202020204" pitchFamily="34" charset="0"/>
              </a:rPr>
              <a:t>Ctrl + A </a:t>
            </a:r>
            <a:r>
              <a:rPr lang="sl-SI" dirty="0">
                <a:latin typeface="Aptos" panose="020B0004020202020204" pitchFamily="34" charset="0"/>
              </a:rPr>
              <a:t>– označi celotno besedilo</a:t>
            </a:r>
          </a:p>
          <a:p>
            <a:r>
              <a:rPr lang="sl-SI" b="1" dirty="0">
                <a:latin typeface="Aptos" panose="020B0004020202020204" pitchFamily="34" charset="0"/>
              </a:rPr>
              <a:t>Ctrl + P </a:t>
            </a:r>
            <a:r>
              <a:rPr lang="sl-SI" dirty="0">
                <a:latin typeface="Aptos" panose="020B0004020202020204" pitchFamily="34" charset="0"/>
              </a:rPr>
              <a:t>– natisni dokument</a:t>
            </a:r>
          </a:p>
          <a:p>
            <a:r>
              <a:rPr lang="sl-SI" b="1" dirty="0">
                <a:latin typeface="Aptos" panose="020B0004020202020204" pitchFamily="34" charset="0"/>
              </a:rPr>
              <a:t>Ctrl + L </a:t>
            </a:r>
            <a:r>
              <a:rPr lang="sl-SI" dirty="0">
                <a:latin typeface="Aptos" panose="020B0004020202020204" pitchFamily="34" charset="0"/>
              </a:rPr>
              <a:t>– poravnava besedila levo</a:t>
            </a:r>
          </a:p>
          <a:p>
            <a:r>
              <a:rPr lang="sl-SI" b="1" dirty="0">
                <a:latin typeface="Aptos" panose="020B0004020202020204" pitchFamily="34" charset="0"/>
              </a:rPr>
              <a:t>Ctrl + E </a:t>
            </a:r>
            <a:r>
              <a:rPr lang="sl-SI" dirty="0">
                <a:latin typeface="Aptos" panose="020B0004020202020204" pitchFamily="34" charset="0"/>
              </a:rPr>
              <a:t>– poravnava besedila na sredino</a:t>
            </a:r>
          </a:p>
          <a:p>
            <a:r>
              <a:rPr lang="sl-SI" b="1" dirty="0">
                <a:latin typeface="Aptos" panose="020B0004020202020204" pitchFamily="34" charset="0"/>
              </a:rPr>
              <a:t>Ctrl + R </a:t>
            </a:r>
            <a:r>
              <a:rPr lang="sl-SI" dirty="0">
                <a:latin typeface="Aptos" panose="020B0004020202020204" pitchFamily="34" charset="0"/>
              </a:rPr>
              <a:t>– poravnava besedila desno</a:t>
            </a:r>
          </a:p>
          <a:p>
            <a:r>
              <a:rPr lang="sl-SI" b="1" dirty="0">
                <a:latin typeface="Aptos" panose="020B0004020202020204" pitchFamily="34" charset="0"/>
              </a:rPr>
              <a:t>Ctrl + J </a:t>
            </a:r>
            <a:r>
              <a:rPr lang="sl-SI" dirty="0">
                <a:latin typeface="Aptos" panose="020B0004020202020204" pitchFamily="34" charset="0"/>
              </a:rPr>
              <a:t>– obojestranska poravnava besedila</a:t>
            </a:r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2E2CD2BD-5A26-6A8B-F7DC-6BBDFDDCC4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F646F3F-274D-499B-ABBE-824EB4ABDC3D}" type="slidenum">
              <a:rPr kumimoji="0" lang="en-US" sz="800" b="0" i="0" u="none" strike="noStrike" kern="1200" cap="all" spc="200" normalizeH="0" baseline="0" noProof="0" smtClean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venir Next LT Pro"/>
                <a:ea typeface="+mn-ea"/>
                <a:cs typeface="Segoe UI Semilight" panose="020B0402040204020203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800" b="0" i="0" u="none" strike="noStrike" kern="1200" cap="all" spc="200" normalizeH="0" baseline="0" noProof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venir Next LT Pro"/>
              <a:ea typeface="+mn-ea"/>
              <a:cs typeface="Segoe UI Semilight" panose="020B04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55064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isarn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SplashVTI">
  <a:themeElements>
    <a:clrScheme name="Custom 11">
      <a:dk1>
        <a:srgbClr val="262626"/>
      </a:dk1>
      <a:lt1>
        <a:sysClr val="window" lastClr="FFFFFF"/>
      </a:lt1>
      <a:dk2>
        <a:srgbClr val="2F333D"/>
      </a:dk2>
      <a:lt2>
        <a:srgbClr val="E9F3F3"/>
      </a:lt2>
      <a:accent1>
        <a:srgbClr val="1EBE9B"/>
      </a:accent1>
      <a:accent2>
        <a:srgbClr val="FD8686"/>
      </a:accent2>
      <a:accent3>
        <a:srgbClr val="0AC8AD"/>
      </a:accent3>
      <a:accent4>
        <a:srgbClr val="E69500"/>
      </a:accent4>
      <a:accent5>
        <a:srgbClr val="EC4E70"/>
      </a:accent5>
      <a:accent6>
        <a:srgbClr val="794DFF"/>
      </a:accent6>
      <a:hlink>
        <a:srgbClr val="3E8FF1"/>
      </a:hlink>
      <a:folHlink>
        <a:srgbClr val="939393"/>
      </a:folHlink>
    </a:clrScheme>
    <a:fontScheme name="Custom 23">
      <a:majorFont>
        <a:latin typeface="Posterama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plashVTI" id="{CD38C481-21EC-466B-953B-A1440B42712A}" vid="{D3E4813C-1D98-48C2-AF59-2D0D78E2550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440</Words>
  <Application>Microsoft Office PowerPoint</Application>
  <PresentationFormat>Širokozaslonsko</PresentationFormat>
  <Paragraphs>43</Paragraphs>
  <Slides>6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5</vt:i4>
      </vt:variant>
      <vt:variant>
        <vt:lpstr>Tema</vt:lpstr>
      </vt:variant>
      <vt:variant>
        <vt:i4>2</vt:i4>
      </vt:variant>
      <vt:variant>
        <vt:lpstr>Naslovi diapozitivov</vt:lpstr>
      </vt:variant>
      <vt:variant>
        <vt:i4>6</vt:i4>
      </vt:variant>
    </vt:vector>
  </HeadingPairs>
  <TitlesOfParts>
    <vt:vector size="13" baseType="lpstr">
      <vt:lpstr>Aptos</vt:lpstr>
      <vt:lpstr>Aptos Display</vt:lpstr>
      <vt:lpstr>Arial</vt:lpstr>
      <vt:lpstr>Avenir Next LT Pro</vt:lpstr>
      <vt:lpstr>Posterama</vt:lpstr>
      <vt:lpstr>Officeova tema</vt:lpstr>
      <vt:lpstr>SplashVTI</vt:lpstr>
      <vt:lpstr>OSNOVE WORDA</vt:lpstr>
      <vt:lpstr>PowerPointova predstavitev</vt:lpstr>
      <vt:lpstr>PowerPointova predstavitev</vt:lpstr>
      <vt:lpstr>PowerPointova predstavitev</vt:lpstr>
      <vt:lpstr>PowerPointova predstavitev</vt:lpstr>
      <vt:lpstr>Najpogosteje uporabljene funkcije s tipko Ctrl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Gaja Vouk</dc:creator>
  <cp:lastModifiedBy>Gaja Vouk</cp:lastModifiedBy>
  <cp:revision>1</cp:revision>
  <dcterms:created xsi:type="dcterms:W3CDTF">2026-02-23T17:33:34Z</dcterms:created>
  <dcterms:modified xsi:type="dcterms:W3CDTF">2026-02-23T17:34:04Z</dcterms:modified>
</cp:coreProperties>
</file>