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1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 smtClean="0"/>
              <a:t>Merjenje dolžine, mase in </a:t>
            </a:r>
            <a:r>
              <a:rPr lang="sl-SI" dirty="0" smtClean="0"/>
              <a:t>časa</a:t>
            </a:r>
            <a:br>
              <a:rPr lang="sl-SI" dirty="0" smtClean="0"/>
            </a:br>
            <a:r>
              <a:rPr lang="sl-SI" dirty="0" smtClean="0"/>
              <a:t>- 15. 9. 2021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85975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je eksperiment?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46111" y="1295273"/>
            <a:ext cx="10875328" cy="4195481"/>
          </a:xfrm>
        </p:spPr>
        <p:txBody>
          <a:bodyPr/>
          <a:lstStyle/>
          <a:p>
            <a:pPr marL="0" indent="0">
              <a:buNone/>
            </a:pPr>
            <a:r>
              <a:rPr lang="sl-SI" sz="3600" dirty="0" smtClean="0"/>
              <a:t>Znanost se ukvarja s poskusi in eksperimentiranjem.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4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EKSPERIMENT JE OSNOVA ZNANSTVENE METODE, KI JE SISTEMATIČNO SREDSTVO ZA RAZISKOVANJE SVETA OKOLI NAS.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90337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4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VRSTE EKSPERIMENTOV</a:t>
            </a:r>
            <a:endParaRPr lang="sl-SI" sz="4400" b="1" u="sng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b="1" dirty="0" smtClean="0"/>
              <a:t>1. Naravni eksperimenti</a:t>
            </a:r>
          </a:p>
          <a:p>
            <a:pPr marL="0" indent="0">
              <a:buNone/>
            </a:pPr>
            <a:endParaRPr lang="sl-SI" sz="4000" b="1" dirty="0" smtClean="0"/>
          </a:p>
          <a:p>
            <a:pPr marL="0" indent="0">
              <a:buNone/>
            </a:pPr>
            <a:r>
              <a:rPr lang="sl-SI" sz="4000" b="1" dirty="0" smtClean="0"/>
              <a:t>2. Nadzorovani eksperimenti</a:t>
            </a:r>
          </a:p>
          <a:p>
            <a:pPr marL="0" indent="0">
              <a:buNone/>
            </a:pPr>
            <a:endParaRPr lang="sl-SI" sz="4000" b="1" dirty="0"/>
          </a:p>
          <a:p>
            <a:pPr marL="0" indent="0">
              <a:buNone/>
            </a:pPr>
            <a:r>
              <a:rPr lang="sl-SI" sz="4000" b="1" dirty="0" smtClean="0"/>
              <a:t>3. Eksperimenti v naravi</a:t>
            </a:r>
          </a:p>
          <a:p>
            <a:pPr marL="457200" indent="-457200">
              <a:buAutoNum type="arabicPeriod"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0159" y="1191082"/>
            <a:ext cx="3026229" cy="302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615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DOMAČA NALOGA</a:t>
            </a:r>
            <a:endParaRPr lang="sl-SI" b="1" u="sng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Delovni zvezek:</a:t>
            </a:r>
          </a:p>
          <a:p>
            <a:pPr marL="0" indent="0">
              <a:buNone/>
            </a:pPr>
            <a:r>
              <a:rPr lang="sl-SI" smtClean="0"/>
              <a:t>Stran 11,12/11. </a:t>
            </a:r>
            <a:r>
              <a:rPr lang="sl-SI" dirty="0" smtClean="0"/>
              <a:t>– 16. naloge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4421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PONOVITEV UČNE SNOVI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04293" y="1386713"/>
            <a:ext cx="8946541" cy="26627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3200" dirty="0" smtClean="0"/>
              <a:t>Odgovori na vprašanja (ustno) v dvojicah:</a:t>
            </a:r>
          </a:p>
          <a:p>
            <a:pPr marL="457200" indent="-457200">
              <a:buAutoNum type="arabicPeriod"/>
            </a:pPr>
            <a:r>
              <a:rPr lang="sl-SI" sz="3200" dirty="0" smtClean="0"/>
              <a:t>Kaj je fizika?</a:t>
            </a:r>
          </a:p>
          <a:p>
            <a:pPr marL="457200" indent="-457200">
              <a:buAutoNum type="arabicPeriod"/>
            </a:pPr>
            <a:r>
              <a:rPr lang="sl-SI" sz="3200" dirty="0" smtClean="0"/>
              <a:t>Katere tri metode in oblike dela pri fiziki poznaš?</a:t>
            </a:r>
          </a:p>
          <a:p>
            <a:pPr marL="457200" indent="-457200">
              <a:buAutoNum type="arabicPeriod"/>
            </a:pPr>
            <a:r>
              <a:rPr lang="sl-SI" sz="3200" dirty="0" smtClean="0"/>
              <a:t>Kako raziskujemo?</a:t>
            </a:r>
          </a:p>
          <a:p>
            <a:pPr marL="457200" indent="-457200">
              <a:buAutoNum type="arabicPeriod"/>
            </a:pPr>
            <a:r>
              <a:rPr lang="sl-SI" sz="3200" dirty="0" smtClean="0"/>
              <a:t>Naštej sedem osnovnih fizikalnih količin.</a:t>
            </a:r>
          </a:p>
          <a:p>
            <a:pPr marL="457200" indent="-457200">
              <a:buAutoNum type="arabicPeriod"/>
            </a:pPr>
            <a:r>
              <a:rPr lang="sl-SI" sz="3200" dirty="0" smtClean="0"/>
              <a:t>Zapiši oznake za dolžino, čas in maso.</a:t>
            </a:r>
          </a:p>
          <a:p>
            <a:pPr marL="457200" indent="-457200">
              <a:buAutoNum type="arabicPeriod"/>
            </a:pPr>
            <a:r>
              <a:rPr lang="sl-SI" sz="3200" dirty="0" smtClean="0"/>
              <a:t>DZ/5. ,6. in 7. naloga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6322" y="4963886"/>
            <a:ext cx="1639665" cy="148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073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81243" y="681318"/>
            <a:ext cx="9229408" cy="5157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4000" b="1" dirty="0" smtClean="0">
                <a:solidFill>
                  <a:srgbClr val="FF0000"/>
                </a:solidFill>
              </a:rPr>
              <a:t>MERJENJE DOLŽINE:</a:t>
            </a:r>
          </a:p>
          <a:p>
            <a:pPr marL="0" indent="0">
              <a:buNone/>
            </a:pPr>
            <a:r>
              <a:rPr lang="sl-SI" sz="3200" dirty="0" smtClean="0"/>
              <a:t>Dolžino merimo z metrom. </a:t>
            </a:r>
          </a:p>
          <a:p>
            <a:pPr marL="0" indent="0">
              <a:buNone/>
            </a:pPr>
            <a:r>
              <a:rPr lang="sl-SI" sz="3200" dirty="0" smtClean="0">
                <a:solidFill>
                  <a:srgbClr val="FF0000"/>
                </a:solidFill>
              </a:rPr>
              <a:t>Osnovna enota za merjenje je meter. </a:t>
            </a:r>
          </a:p>
          <a:p>
            <a:pPr marL="0" indent="0">
              <a:buNone/>
            </a:pPr>
            <a:endParaRPr lang="sl-SI" sz="3200" dirty="0" smtClean="0"/>
          </a:p>
          <a:p>
            <a:pPr marL="0" indent="0">
              <a:buNone/>
            </a:pPr>
            <a:r>
              <a:rPr lang="sl-SI" sz="3200" dirty="0" smtClean="0"/>
              <a:t>Za oznako dolžine največkrat uporabljamo s, l in h. </a:t>
            </a:r>
          </a:p>
          <a:p>
            <a:pPr marL="0" indent="0">
              <a:buNone/>
            </a:pPr>
            <a:r>
              <a:rPr lang="sl-SI" sz="3200" dirty="0" smtClean="0"/>
              <a:t>Druge enote za merjenje dolžine: km, dm, cm, mm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37521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75201" y="1034015"/>
            <a:ext cx="8946541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4000" dirty="0"/>
              <a:t>Pretvori:</a:t>
            </a:r>
          </a:p>
          <a:p>
            <a:pPr marL="0" indent="0">
              <a:buNone/>
            </a:pPr>
            <a:r>
              <a:rPr lang="sl-SI" sz="4000" dirty="0"/>
              <a:t>1 km = ______ m</a:t>
            </a:r>
          </a:p>
          <a:p>
            <a:pPr marL="0" indent="0">
              <a:buNone/>
            </a:pPr>
            <a:r>
              <a:rPr lang="sl-SI" sz="4000" dirty="0"/>
              <a:t>2 dm = _____ m</a:t>
            </a:r>
          </a:p>
          <a:p>
            <a:pPr marL="0" indent="0">
              <a:buNone/>
            </a:pPr>
            <a:r>
              <a:rPr lang="sl-SI" sz="4000" dirty="0"/>
              <a:t>500 cm = ______ dm</a:t>
            </a:r>
          </a:p>
          <a:p>
            <a:pPr marL="0" indent="0">
              <a:buNone/>
            </a:pPr>
            <a:r>
              <a:rPr lang="sl-SI" sz="4000" dirty="0"/>
              <a:t>6000 mm = ______ m</a:t>
            </a:r>
          </a:p>
          <a:p>
            <a:pPr marL="0" indent="0">
              <a:buNone/>
            </a:pPr>
            <a:r>
              <a:rPr lang="sl-SI" sz="4000" dirty="0"/>
              <a:t>1 </a:t>
            </a:r>
            <a:r>
              <a:rPr lang="el-GR" sz="4000" dirty="0"/>
              <a:t>μ</a:t>
            </a:r>
            <a:r>
              <a:rPr lang="sl-SI" sz="4000" dirty="0"/>
              <a:t>m (mikrometer) = 0,000001 m  </a:t>
            </a:r>
          </a:p>
        </p:txBody>
      </p:sp>
    </p:spTree>
    <p:extLst>
      <p:ext uri="{BB962C8B-B14F-4D97-AF65-F5344CB8AC3E}">
        <p14:creationId xmlns:p14="http://schemas.microsoft.com/office/powerpoint/2010/main" val="1911768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24934" y="733569"/>
            <a:ext cx="8946541" cy="50532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b="1" dirty="0">
                <a:solidFill>
                  <a:srgbClr val="FF0000"/>
                </a:solidFill>
              </a:rPr>
              <a:t>MERJENJE </a:t>
            </a:r>
            <a:r>
              <a:rPr lang="sl-SI" sz="3600" b="1" dirty="0" smtClean="0">
                <a:solidFill>
                  <a:srgbClr val="FF0000"/>
                </a:solidFill>
              </a:rPr>
              <a:t>ČASA:</a:t>
            </a:r>
            <a:endParaRPr lang="sl-SI" sz="3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sz="3600" dirty="0" smtClean="0"/>
              <a:t>Čas  </a:t>
            </a:r>
            <a:r>
              <a:rPr lang="sl-SI" sz="3600" dirty="0"/>
              <a:t>merimo </a:t>
            </a:r>
            <a:r>
              <a:rPr lang="sl-SI" sz="3600" dirty="0" smtClean="0"/>
              <a:t>s štoparico. </a:t>
            </a:r>
            <a:r>
              <a:rPr lang="sl-SI" sz="3600" dirty="0"/>
              <a:t>Osnovna enota za merjenje je </a:t>
            </a:r>
            <a:r>
              <a:rPr lang="sl-SI" sz="3600" dirty="0" smtClean="0"/>
              <a:t>sekunda. </a:t>
            </a:r>
            <a:endParaRPr lang="sl-SI" sz="3600" dirty="0"/>
          </a:p>
          <a:p>
            <a:pPr marL="0" indent="0">
              <a:buNone/>
            </a:pPr>
            <a:r>
              <a:rPr lang="sl-SI" sz="3600" dirty="0"/>
              <a:t>Za oznako </a:t>
            </a:r>
            <a:r>
              <a:rPr lang="sl-SI" sz="3600" dirty="0" smtClean="0"/>
              <a:t>časa uporabljamo črko t. </a:t>
            </a:r>
            <a:endParaRPr lang="sl-SI" sz="3600" dirty="0"/>
          </a:p>
          <a:p>
            <a:pPr marL="0" indent="0">
              <a:buNone/>
            </a:pPr>
            <a:r>
              <a:rPr lang="sl-SI" sz="3600" dirty="0"/>
              <a:t>Druge enote za merjenje dolžine: </a:t>
            </a:r>
            <a:r>
              <a:rPr lang="sl-SI" sz="3600" dirty="0" smtClean="0"/>
              <a:t>ura, minuta, sekunda, dan, mesec, leto…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385859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4123" y="798884"/>
            <a:ext cx="8946541" cy="507940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4400" dirty="0"/>
              <a:t>Kaj je vplivalo na izbiro dneva, meseca in leta?</a:t>
            </a:r>
          </a:p>
          <a:p>
            <a:pPr marL="0" indent="0">
              <a:buNone/>
            </a:pPr>
            <a:r>
              <a:rPr lang="sl-SI" sz="4400" dirty="0"/>
              <a:t>-menjavanje dneva in noči, menjavanje letnih časov, menjavanje luninih men…</a:t>
            </a:r>
          </a:p>
          <a:p>
            <a:pPr marL="0" indent="0">
              <a:buNone/>
            </a:pPr>
            <a:endParaRPr lang="sl-SI" sz="4400" dirty="0"/>
          </a:p>
          <a:p>
            <a:pPr marL="0" indent="0">
              <a:buNone/>
            </a:pPr>
            <a:r>
              <a:rPr lang="sl-SI" sz="4400" b="1" dirty="0">
                <a:solidFill>
                  <a:srgbClr val="FF0000"/>
                </a:solidFill>
              </a:rPr>
              <a:t>Z OPAZOVANJEM IN MERJENJEM KOTA, KI GA OPIŠE SENCA ZARADI NAVIDEZNEGA GIBANJA SONCA SO DOLOČILI URO.</a:t>
            </a:r>
          </a:p>
        </p:txBody>
      </p:sp>
    </p:spTree>
    <p:extLst>
      <p:ext uri="{BB962C8B-B14F-4D97-AF65-F5344CB8AC3E}">
        <p14:creationId xmlns:p14="http://schemas.microsoft.com/office/powerpoint/2010/main" val="458584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Pretvori: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dirty="0" smtClean="0"/>
              <a:t>1 h = ______ min</a:t>
            </a:r>
          </a:p>
          <a:p>
            <a:pPr marL="0" indent="0">
              <a:buNone/>
            </a:pPr>
            <a:r>
              <a:rPr lang="sl-SI" sz="3600" dirty="0" smtClean="0"/>
              <a:t>200 min = _______ h</a:t>
            </a:r>
          </a:p>
          <a:p>
            <a:pPr marL="0" indent="0">
              <a:buNone/>
            </a:pPr>
            <a:r>
              <a:rPr lang="sl-SI" sz="3600" dirty="0" smtClean="0"/>
              <a:t>3 dnevi = ________ h</a:t>
            </a:r>
          </a:p>
          <a:p>
            <a:pPr marL="0" indent="0">
              <a:buNone/>
            </a:pPr>
            <a:r>
              <a:rPr lang="sl-SI" sz="3600" dirty="0" smtClean="0"/>
              <a:t>5 min = _________ s</a:t>
            </a:r>
          </a:p>
          <a:p>
            <a:pPr marL="0" indent="0">
              <a:buNone/>
            </a:pPr>
            <a:r>
              <a:rPr lang="sl-SI" sz="3600" dirty="0" smtClean="0"/>
              <a:t>1 teden = ________ h</a:t>
            </a:r>
          </a:p>
          <a:p>
            <a:pPr marL="0" indent="0">
              <a:buNone/>
            </a:pPr>
            <a:r>
              <a:rPr lang="sl-SI" sz="3600" dirty="0" smtClean="0"/>
              <a:t>2 meseca = ________ dni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3518506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946558" y="877261"/>
            <a:ext cx="10235248" cy="49748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3600" b="1" dirty="0" smtClean="0">
                <a:solidFill>
                  <a:srgbClr val="FF0000"/>
                </a:solidFill>
              </a:rPr>
              <a:t>MERJENJE MASE:</a:t>
            </a:r>
          </a:p>
          <a:p>
            <a:pPr marL="0" indent="0">
              <a:buNone/>
            </a:pPr>
            <a:r>
              <a:rPr lang="sl-SI" sz="3600" dirty="0" smtClean="0"/>
              <a:t>Maso merimo s tehnico. Označimo jo z malo črko m.</a:t>
            </a:r>
          </a:p>
          <a:p>
            <a:pPr marL="0" indent="0">
              <a:buNone/>
            </a:pPr>
            <a:endParaRPr lang="sl-SI" sz="3600" dirty="0" smtClean="0"/>
          </a:p>
          <a:p>
            <a:pPr marL="0" indent="0">
              <a:buNone/>
            </a:pPr>
            <a:r>
              <a:rPr lang="sl-SI" sz="3600" dirty="0" smtClean="0"/>
              <a:t>Osnovna enota za merjenje mase je kilogram.</a:t>
            </a:r>
          </a:p>
          <a:p>
            <a:pPr marL="0" indent="0">
              <a:buNone/>
            </a:pPr>
            <a:r>
              <a:rPr lang="sl-SI" sz="3600" dirty="0" smtClean="0"/>
              <a:t>Druge enote za merjenje mase: dag, g, mg …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5264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Pretvori: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l-SI" sz="4800" dirty="0" smtClean="0"/>
              <a:t>2 kg = ______ g</a:t>
            </a:r>
          </a:p>
          <a:p>
            <a:pPr marL="0" indent="0">
              <a:buNone/>
            </a:pPr>
            <a:r>
              <a:rPr lang="sl-SI" sz="4800" dirty="0" smtClean="0"/>
              <a:t>2000 g = ______ kg</a:t>
            </a:r>
          </a:p>
          <a:p>
            <a:pPr marL="0" indent="0">
              <a:buNone/>
            </a:pPr>
            <a:r>
              <a:rPr lang="sl-SI" sz="4800" dirty="0" smtClean="0"/>
              <a:t>5,5 t = _______ kg</a:t>
            </a:r>
          </a:p>
          <a:p>
            <a:pPr marL="0" indent="0">
              <a:buNone/>
            </a:pPr>
            <a:r>
              <a:rPr lang="sl-SI" sz="4800" dirty="0" smtClean="0"/>
              <a:t>7 kg = ________ dag</a:t>
            </a:r>
          </a:p>
          <a:p>
            <a:pPr marL="0" indent="0">
              <a:buNone/>
            </a:pPr>
            <a:r>
              <a:rPr lang="sl-SI" sz="4800" dirty="0" smtClean="0"/>
              <a:t>5000 mg = ________g</a:t>
            </a:r>
            <a:endParaRPr lang="sl-SI" sz="4800" dirty="0"/>
          </a:p>
        </p:txBody>
      </p:sp>
    </p:spTree>
    <p:extLst>
      <p:ext uri="{BB962C8B-B14F-4D97-AF65-F5344CB8AC3E}">
        <p14:creationId xmlns:p14="http://schemas.microsoft.com/office/powerpoint/2010/main" val="857798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elektreno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</TotalTime>
  <Words>369</Words>
  <Application>Microsoft Office PowerPoint</Application>
  <PresentationFormat>Širokozaslonsko</PresentationFormat>
  <Paragraphs>63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Naelektreno</vt:lpstr>
      <vt:lpstr>Merjenje dolžine, mase in časa - 15. 9. 2021</vt:lpstr>
      <vt:lpstr>PONOVITEV UČNE SNOVI</vt:lpstr>
      <vt:lpstr>PowerPointova predstavitev</vt:lpstr>
      <vt:lpstr> </vt:lpstr>
      <vt:lpstr>PowerPointova predstavitev</vt:lpstr>
      <vt:lpstr>PowerPointova predstavitev</vt:lpstr>
      <vt:lpstr>Pretvori:</vt:lpstr>
      <vt:lpstr>PowerPointova predstavitev</vt:lpstr>
      <vt:lpstr>Pretvori:</vt:lpstr>
      <vt:lpstr>Kaj je eksperiment?</vt:lpstr>
      <vt:lpstr>VRSTE EKSPERIMENTOV</vt:lpstr>
      <vt:lpstr>DOMAČA NALOGA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Merjenje in merski sistemi</dc:title>
  <dc:creator>Kati</dc:creator>
  <cp:lastModifiedBy>Kati</cp:lastModifiedBy>
  <cp:revision>9</cp:revision>
  <dcterms:created xsi:type="dcterms:W3CDTF">2021-09-08T17:55:39Z</dcterms:created>
  <dcterms:modified xsi:type="dcterms:W3CDTF">2021-09-14T07:32:40Z</dcterms:modified>
</cp:coreProperties>
</file>