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003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19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06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9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48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01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226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768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53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34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8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74B6-6D53-45DA-9E7E-57B269169FEE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EF38-DFD6-43FD-9F92-FEA53DD667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7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1.gif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Črka U Gif Animacij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9" y="1771157"/>
            <a:ext cx="4155167" cy="38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817326" y="748938"/>
            <a:ext cx="58968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ČRKI U NIKOLI DOLGČAS NI,</a:t>
            </a:r>
          </a:p>
          <a:p>
            <a:r>
              <a:rPr lang="sl-SI" sz="3600" dirty="0" smtClean="0"/>
              <a:t>SEM IN TJA SE ZIBLJE IN SMEJI,</a:t>
            </a:r>
          </a:p>
          <a:p>
            <a:r>
              <a:rPr lang="sl-SI" sz="3600" dirty="0" smtClean="0"/>
              <a:t>IN ČE SE TUDI TI RAD SMEJIŠ,</a:t>
            </a:r>
          </a:p>
          <a:p>
            <a:r>
              <a:rPr lang="sl-SI" sz="3600" dirty="0" smtClean="0"/>
              <a:t>ČRKO </a:t>
            </a:r>
            <a:r>
              <a:rPr lang="sl-SI" sz="3600" dirty="0" smtClean="0">
                <a:solidFill>
                  <a:srgbClr val="FF0000"/>
                </a:solidFill>
              </a:rPr>
              <a:t>U </a:t>
            </a:r>
            <a:r>
              <a:rPr lang="sl-SI" sz="3600" dirty="0" smtClean="0"/>
              <a:t>HITRO OSVOJIŠ! </a:t>
            </a:r>
            <a:endParaRPr lang="sl-SI" sz="3600" dirty="0"/>
          </a:p>
        </p:txBody>
      </p:sp>
      <p:pic>
        <p:nvPicPr>
          <p:cNvPr id="5" name="Slika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0406" y="3697948"/>
            <a:ext cx="487363" cy="487363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10267406" y="5843451"/>
            <a:ext cx="1637211" cy="80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17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Stanka\Downloads\20200322_1729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452" y="610906"/>
            <a:ext cx="5457038" cy="550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C:\Users\Stanka\Downloads\20200322_1731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20" y="632992"/>
            <a:ext cx="5672954" cy="54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11025051" y="6165668"/>
            <a:ext cx="940526" cy="544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2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Stanka\Downloads\20200322_173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2" y="365711"/>
            <a:ext cx="5636794" cy="383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C:\Users\Stanka\Downloads\20200322_1735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79" y="2766355"/>
            <a:ext cx="5968918" cy="331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3411" y="1828873"/>
            <a:ext cx="487363" cy="487363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11052546" y="6160937"/>
            <a:ext cx="966651" cy="531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1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کلبه های برفی چگونه ساخته می شوند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08" y="376328"/>
            <a:ext cx="8616958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344091" y="4946469"/>
            <a:ext cx="1166949" cy="159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4894217" y="4946469"/>
            <a:ext cx="1045029" cy="159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6191794" y="4946469"/>
            <a:ext cx="1114697" cy="159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7654834" y="4946469"/>
            <a:ext cx="1114697" cy="15936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2337" y="5379085"/>
            <a:ext cx="487363" cy="487363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10554789" y="6008914"/>
            <a:ext cx="1288868" cy="757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8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sna puščica 9"/>
          <p:cNvSpPr/>
          <p:nvPr/>
        </p:nvSpPr>
        <p:spPr>
          <a:xfrm>
            <a:off x="10763794" y="6035040"/>
            <a:ext cx="1227909" cy="683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DC04BB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584" y="364672"/>
            <a:ext cx="9418145" cy="5322026"/>
          </a:xfrm>
          <a:prstGeom prst="rect">
            <a:avLst/>
          </a:prstGeom>
        </p:spPr>
      </p:pic>
      <p:pic>
        <p:nvPicPr>
          <p:cNvPr id="19" name="Slika 1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20112" y="26271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492" y="148656"/>
            <a:ext cx="487363" cy="487363"/>
          </a:xfrm>
          <a:prstGeom prst="rect">
            <a:avLst/>
          </a:prstGeom>
        </p:spPr>
      </p:pic>
      <p:pic>
        <p:nvPicPr>
          <p:cNvPr id="3" name="Picture 14" descr="Črka U Gif Animacij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555935"/>
            <a:ext cx="2362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Šta zaista znači kad nas svrbi lijevi dlan - Cd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55" y="874589"/>
            <a:ext cx="2928967" cy="19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5 načinov, s katerimi oddajate slabe vibracije (in se tega ne zavedate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33" y="970633"/>
            <a:ext cx="3271376" cy="18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KOZI IGRO SE UČIMO: UČENJE PISANIH Č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07" y="766354"/>
            <a:ext cx="2768500" cy="20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nger Spelling Alphabet Letter U Stock Photo (Edit Now) 6178590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 bwMode="auto">
          <a:xfrm>
            <a:off x="719834" y="3405344"/>
            <a:ext cx="2386909" cy="31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oga Alphabet The Letter U Formed By Yogi Body Stock Photo - Download Image  Now - iStoc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26162" r="22451" b="16646"/>
          <a:stretch/>
        </p:blipFill>
        <p:spPr bwMode="auto">
          <a:xfrm>
            <a:off x="4184259" y="3092580"/>
            <a:ext cx="3481630" cy="35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uman Alphabet. Diverse children work together to form letters. Letter U ⬇  Stock Photo, Image by © jbryson #2137244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65" y="2891900"/>
            <a:ext cx="3039292" cy="38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</Words>
  <Application>Microsoft Office PowerPoint</Application>
  <PresentationFormat>Širokozaslonsko</PresentationFormat>
  <Paragraphs>4</Paragraphs>
  <Slides>6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</dc:creator>
  <cp:lastModifiedBy>SUAZANA</cp:lastModifiedBy>
  <cp:revision>14</cp:revision>
  <dcterms:created xsi:type="dcterms:W3CDTF">2021-04-06T08:23:31Z</dcterms:created>
  <dcterms:modified xsi:type="dcterms:W3CDTF">2021-04-06T14:17:05Z</dcterms:modified>
</cp:coreProperties>
</file>