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26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090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90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72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63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50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73349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811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41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42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42B0DB6-F5C7-45FB-8CF3-31B45F9C2DAC}" type="datetimeFigureOut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81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38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hyperlink" Target="https://www.youtube.com/watch?v=ITXixtPkVbs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D3C71E-B318-414D-B18E-C0AE85FF5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68894"/>
            <a:ext cx="9603275" cy="1049235"/>
          </a:xfrm>
        </p:spPr>
        <p:txBody>
          <a:bodyPr>
            <a:normAutofit/>
          </a:bodyPr>
          <a:lstStyle/>
          <a:p>
            <a:r>
              <a:rPr lang="sl-SI" dirty="0"/>
              <a:t>ČUDEŽNA KLOP </a:t>
            </a:r>
            <a:br>
              <a:rPr lang="sl-SI" dirty="0"/>
            </a:br>
            <a:r>
              <a:rPr lang="sl-SI" dirty="0"/>
              <a:t>(</a:t>
            </a:r>
            <a:r>
              <a:rPr lang="sl-SI" cap="none" dirty="0"/>
              <a:t>bes. Neža Maurer, glasba: Radovan Gobec</a:t>
            </a:r>
            <a:r>
              <a:rPr lang="sl-SI" dirty="0"/>
              <a:t>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BA435A1-CD63-4C98-B227-2F095737E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MOJA KLOP, HIJA, HOP, HIJA, HIJA, HIJA, HOP!</a:t>
            </a:r>
          </a:p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MOJA KLOP, HIJA, HOP, HIJA, HIJA, HIJA, HOP,</a:t>
            </a:r>
          </a:p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VSAK DAN ME PONESE V SVET.</a:t>
            </a:r>
          </a:p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TJA DO MORJA, DO PLANINE, VSE PREHITRO URA MINE.</a:t>
            </a:r>
          </a:p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VIDIM MESTA IN GOZDOVE, V RUDNIKIH NAGLOBLJE ROVE.</a:t>
            </a:r>
          </a:p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ŠTEJEM ZVEZDE IN OTOKE, SPREMLJAM REKE DO IZVIRA,</a:t>
            </a:r>
          </a:p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OD RAVNINE DO SNEŽNIKOV, NOV POGLED SE MI ODPIRA.</a:t>
            </a:r>
          </a:p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ŠOLSKA KLOP, HIJA, HOP, HIJA, HIJA, HIJA, HOP,</a:t>
            </a:r>
          </a:p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VSAK DAN ME PONESE V SVET! (HIJA, HIJA, HOP!)</a:t>
            </a:r>
          </a:p>
        </p:txBody>
      </p:sp>
      <p:pic>
        <p:nvPicPr>
          <p:cNvPr id="5" name="Čudežna klop">
            <a:hlinkClick r:id="" action="ppaction://media"/>
            <a:extLst>
              <a:ext uri="{FF2B5EF4-FFF2-40B4-BE49-F238E27FC236}">
                <a16:creationId xmlns:a16="http://schemas.microsoft.com/office/drawing/2014/main" id="{379B5773-3E1D-407D-A3F5-E2F63DFEB0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30562" y="1147973"/>
            <a:ext cx="487363" cy="487363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80BE9CF0-7163-415E-9467-D8D68A086C4F}"/>
              </a:ext>
            </a:extLst>
          </p:cNvPr>
          <p:cNvSpPr/>
          <p:nvPr/>
        </p:nvSpPr>
        <p:spPr>
          <a:xfrm>
            <a:off x="5974244" y="5628323"/>
            <a:ext cx="5896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dirty="0">
                <a:hlinkClick r:id="rId5"/>
              </a:rPr>
              <a:t>OTROŠKI PEVSKI ZBOR OŠ PREBOLD - ČUDEŽNA KLOP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1698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41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31</TotalTime>
  <Words>131</Words>
  <Application>Microsoft Office PowerPoint</Application>
  <PresentationFormat>Širokozaslonsko</PresentationFormat>
  <Paragraphs>11</Paragraphs>
  <Slides>1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4" baseType="lpstr">
      <vt:lpstr>Arial</vt:lpstr>
      <vt:lpstr>Gill Sans MT</vt:lpstr>
      <vt:lpstr>Galerija</vt:lpstr>
      <vt:lpstr>ČUDEŽNA KLOP  (bes. Neža Maurer, glasba: Radovan Gobec)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OTROŠKI PEVSKI ZBOR 2</dc:title>
  <dc:creator>Marjeta Čimžar</dc:creator>
  <cp:lastModifiedBy>Robi</cp:lastModifiedBy>
  <cp:revision>5</cp:revision>
  <dcterms:created xsi:type="dcterms:W3CDTF">2021-04-11T18:26:29Z</dcterms:created>
  <dcterms:modified xsi:type="dcterms:W3CDTF">2022-01-15T21:54:25Z</dcterms:modified>
</cp:coreProperties>
</file>