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65" r:id="rId2"/>
    <p:sldId id="266" r:id="rId3"/>
  </p:sldIdLst>
  <p:sldSz cx="9144000" cy="6858000" type="screen4x3"/>
  <p:notesSz cx="6797675" cy="9926638"/>
  <p:defaultTextStyle>
    <a:defPPr>
      <a:defRPr lang="sl-SI"/>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000"/>
    <a:srgbClr val="339933"/>
    <a:srgbClr val="00CC00"/>
    <a:srgbClr val="0000CC"/>
    <a:srgbClr val="CCFFFF"/>
    <a:srgbClr val="000000"/>
    <a:srgbClr val="33CC33"/>
    <a:srgbClr val="FF0000"/>
    <a:srgbClr val="FFCC66"/>
    <a:srgbClr val="FFCC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5972" autoAdjust="0"/>
  </p:normalViewPr>
  <p:slideViewPr>
    <p:cSldViewPr snapToGrid="0">
      <p:cViewPr varScale="1">
        <p:scale>
          <a:sx n="107" d="100"/>
          <a:sy n="107" d="100"/>
        </p:scale>
        <p:origin x="1128" y="10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8475"/>
          </a:xfrm>
          <a:prstGeom prst="rect">
            <a:avLst/>
          </a:prstGeom>
        </p:spPr>
        <p:txBody>
          <a:bodyPr vert="horz" wrap="square" lIns="91440" tIns="45720" rIns="91440" bIns="45720" numCol="1" anchor="t" anchorCtr="0" compatLnSpc="1">
            <a:prstTxWarp prst="textNoShape">
              <a:avLst/>
            </a:prstTxWarp>
          </a:bodyPr>
          <a:lstStyle>
            <a:lvl1pPr eaLnBrk="1" hangingPunct="1">
              <a:defRPr sz="1200"/>
            </a:lvl1pPr>
          </a:lstStyle>
          <a:p>
            <a:endParaRPr lang="sl-SI"/>
          </a:p>
        </p:txBody>
      </p:sp>
      <p:sp>
        <p:nvSpPr>
          <p:cNvPr id="3" name="Date Placeholder 2"/>
          <p:cNvSpPr>
            <a:spLocks noGrp="1"/>
          </p:cNvSpPr>
          <p:nvPr>
            <p:ph type="dt" idx="1"/>
          </p:nvPr>
        </p:nvSpPr>
        <p:spPr>
          <a:xfrm>
            <a:off x="3849688" y="0"/>
            <a:ext cx="2946400" cy="498475"/>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vl1pPr>
          </a:lstStyle>
          <a:p>
            <a:fld id="{2DEC60C1-4F4D-453A-B7F2-683F215E1DD5}" type="datetimeFigureOut">
              <a:rPr lang="sl-SI"/>
              <a:pPr/>
              <a:t>18.10.2022</a:t>
            </a:fld>
            <a:endParaRPr lang="sl-SI"/>
          </a:p>
        </p:txBody>
      </p:sp>
      <p:sp>
        <p:nvSpPr>
          <p:cNvPr id="4" name="Slide Image Placeholder 3"/>
          <p:cNvSpPr>
            <a:spLocks noGrp="1" noRot="1" noChangeAspect="1"/>
          </p:cNvSpPr>
          <p:nvPr>
            <p:ph type="sldImg" idx="2"/>
          </p:nvPr>
        </p:nvSpPr>
        <p:spPr>
          <a:xfrm>
            <a:off x="1166813" y="1241425"/>
            <a:ext cx="4464050" cy="3349625"/>
          </a:xfrm>
          <a:prstGeom prst="rect">
            <a:avLst/>
          </a:prstGeom>
          <a:noFill/>
          <a:ln w="12700">
            <a:solidFill>
              <a:prstClr val="black"/>
            </a:solidFill>
          </a:ln>
        </p:spPr>
        <p:txBody>
          <a:bodyPr vert="horz" lIns="91440" tIns="45720" rIns="91440" bIns="45720" rtlCol="0" anchor="ctr"/>
          <a:lstStyle/>
          <a:p>
            <a:pPr lvl="0"/>
            <a:endParaRPr lang="sl-SI" noProof="0" smtClean="0"/>
          </a:p>
        </p:txBody>
      </p:sp>
      <p:sp>
        <p:nvSpPr>
          <p:cNvPr id="5" name="Notes Placeholder 4"/>
          <p:cNvSpPr>
            <a:spLocks noGrp="1"/>
          </p:cNvSpPr>
          <p:nvPr>
            <p:ph type="body" sz="quarter" idx="3"/>
          </p:nvPr>
        </p:nvSpPr>
        <p:spPr>
          <a:xfrm>
            <a:off x="679450" y="4776788"/>
            <a:ext cx="5438775" cy="3908425"/>
          </a:xfrm>
          <a:prstGeom prst="rect">
            <a:avLst/>
          </a:prstGeom>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l-SI" smtClean="0"/>
          </a:p>
        </p:txBody>
      </p:sp>
      <p:sp>
        <p:nvSpPr>
          <p:cNvPr id="6" name="Footer Placeholder 5"/>
          <p:cNvSpPr>
            <a:spLocks noGrp="1"/>
          </p:cNvSpPr>
          <p:nvPr>
            <p:ph type="ftr" sz="quarter" idx="4"/>
          </p:nvPr>
        </p:nvSpPr>
        <p:spPr>
          <a:xfrm>
            <a:off x="0" y="9428163"/>
            <a:ext cx="2946400" cy="498475"/>
          </a:xfrm>
          <a:prstGeom prst="rect">
            <a:avLst/>
          </a:prstGeom>
        </p:spPr>
        <p:txBody>
          <a:bodyPr vert="horz" wrap="square" lIns="91440" tIns="45720" rIns="91440" bIns="45720" numCol="1" anchor="b" anchorCtr="0" compatLnSpc="1">
            <a:prstTxWarp prst="textNoShape">
              <a:avLst/>
            </a:prstTxWarp>
          </a:bodyPr>
          <a:lstStyle>
            <a:lvl1pPr eaLnBrk="1" hangingPunct="1">
              <a:defRPr sz="1200"/>
            </a:lvl1pPr>
          </a:lstStyle>
          <a:p>
            <a:endParaRPr lang="sl-SI"/>
          </a:p>
        </p:txBody>
      </p:sp>
      <p:sp>
        <p:nvSpPr>
          <p:cNvPr id="7" name="Slide Number Placeholder 6"/>
          <p:cNvSpPr>
            <a:spLocks noGrp="1"/>
          </p:cNvSpPr>
          <p:nvPr>
            <p:ph type="sldNum" sz="quarter" idx="5"/>
          </p:nvPr>
        </p:nvSpPr>
        <p:spPr>
          <a:xfrm>
            <a:off x="3849688" y="9428163"/>
            <a:ext cx="2946400" cy="498475"/>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278763AF-7B0D-493D-A894-3BE35C969AC5}" type="slidenum">
              <a:rPr lang="sl-SI"/>
              <a:pPr/>
              <a:t>‹#›</a:t>
            </a:fld>
            <a:endParaRPr lang="sl-SI"/>
          </a:p>
        </p:txBody>
      </p:sp>
    </p:spTree>
    <p:extLst>
      <p:ext uri="{BB962C8B-B14F-4D97-AF65-F5344CB8AC3E}">
        <p14:creationId xmlns:p14="http://schemas.microsoft.com/office/powerpoint/2010/main" val="156649395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sl-SI" smtClean="0"/>
          </a:p>
        </p:txBody>
      </p:sp>
      <p:sp>
        <p:nvSpPr>
          <p:cNvPr id="143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18ECB4EA-FE73-4CEC-B8A4-785597920DF2}" type="slidenum">
              <a:rPr lang="sl-SI"/>
              <a:pPr/>
              <a:t>2</a:t>
            </a:fld>
            <a:endParaRPr lang="sl-SI"/>
          </a:p>
        </p:txBody>
      </p:sp>
    </p:spTree>
    <p:extLst>
      <p:ext uri="{BB962C8B-B14F-4D97-AF65-F5344CB8AC3E}">
        <p14:creationId xmlns:p14="http://schemas.microsoft.com/office/powerpoint/2010/main" val="26327108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diapozitiv">
    <p:spTree>
      <p:nvGrpSpPr>
        <p:cNvPr id="1" name=""/>
        <p:cNvGrpSpPr/>
        <p:nvPr/>
      </p:nvGrpSpPr>
      <p:grpSpPr>
        <a:xfrm>
          <a:off x="0" y="0"/>
          <a:ext cx="0" cy="0"/>
          <a:chOff x="0" y="0"/>
          <a:chExt cx="0" cy="0"/>
        </a:xfrm>
      </p:grpSpPr>
      <p:sp>
        <p:nvSpPr>
          <p:cNvPr id="2" name="Naslov 1"/>
          <p:cNvSpPr>
            <a:spLocks noGrp="1"/>
          </p:cNvSpPr>
          <p:nvPr>
            <p:ph type="ctrTitle"/>
          </p:nvPr>
        </p:nvSpPr>
        <p:spPr>
          <a:xfrm>
            <a:off x="685800" y="2130425"/>
            <a:ext cx="7772400" cy="1470025"/>
          </a:xfrm>
        </p:spPr>
        <p:txBody>
          <a:bodyPr/>
          <a:lstStyle/>
          <a:p>
            <a:r>
              <a:rPr lang="sl-SI" smtClean="0"/>
              <a:t>Kliknite, če želite urediti slog naslova matrice</a:t>
            </a:r>
            <a:endParaRPr lang="sl-SI"/>
          </a:p>
        </p:txBody>
      </p:sp>
      <p:sp>
        <p:nvSpPr>
          <p:cNvPr id="3" name="Podnaslov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sl-SI" smtClean="0"/>
              <a:t>Kliknite, če želite urediti slog podnaslova matrice</a:t>
            </a:r>
            <a:endParaRPr lang="sl-SI"/>
          </a:p>
        </p:txBody>
      </p:sp>
      <p:sp>
        <p:nvSpPr>
          <p:cNvPr id="4" name="Rectangle 4"/>
          <p:cNvSpPr>
            <a:spLocks noGrp="1" noChangeArrowheads="1"/>
          </p:cNvSpPr>
          <p:nvPr>
            <p:ph type="dt" sz="half" idx="10"/>
          </p:nvPr>
        </p:nvSpPr>
        <p:spPr>
          <a:ln/>
        </p:spPr>
        <p:txBody>
          <a:bodyPr/>
          <a:lstStyle>
            <a:lvl1pPr>
              <a:defRPr/>
            </a:lvl1pPr>
          </a:lstStyle>
          <a:p>
            <a:endParaRPr lang="sl-SI"/>
          </a:p>
        </p:txBody>
      </p:sp>
      <p:sp>
        <p:nvSpPr>
          <p:cNvPr id="5" name="Rectangle 5"/>
          <p:cNvSpPr>
            <a:spLocks noGrp="1" noChangeArrowheads="1"/>
          </p:cNvSpPr>
          <p:nvPr>
            <p:ph type="ftr" sz="quarter" idx="11"/>
          </p:nvPr>
        </p:nvSpPr>
        <p:spPr>
          <a:ln/>
        </p:spPr>
        <p:txBody>
          <a:bodyPr/>
          <a:lstStyle>
            <a:lvl1pPr>
              <a:defRPr/>
            </a:lvl1pPr>
          </a:lstStyle>
          <a:p>
            <a:endParaRPr lang="sl-SI"/>
          </a:p>
        </p:txBody>
      </p:sp>
      <p:sp>
        <p:nvSpPr>
          <p:cNvPr id="6" name="Rectangle 6"/>
          <p:cNvSpPr>
            <a:spLocks noGrp="1" noChangeArrowheads="1"/>
          </p:cNvSpPr>
          <p:nvPr>
            <p:ph type="sldNum" sz="quarter" idx="12"/>
          </p:nvPr>
        </p:nvSpPr>
        <p:spPr>
          <a:ln/>
        </p:spPr>
        <p:txBody>
          <a:bodyPr/>
          <a:lstStyle>
            <a:lvl1pPr>
              <a:defRPr/>
            </a:lvl1pPr>
          </a:lstStyle>
          <a:p>
            <a:fld id="{E73E00C5-4FFC-4D6B-ADA8-6A54BD9A192D}" type="slidenum">
              <a:rPr lang="sl-SI"/>
              <a:pPr/>
              <a:t>‹#›</a:t>
            </a:fld>
            <a:endParaRPr lang="sl-SI"/>
          </a:p>
        </p:txBody>
      </p:sp>
    </p:spTree>
    <p:extLst>
      <p:ext uri="{BB962C8B-B14F-4D97-AF65-F5344CB8AC3E}">
        <p14:creationId xmlns:p14="http://schemas.microsoft.com/office/powerpoint/2010/main" val="3803690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Kliknite, če želite urediti slog naslova matrice</a:t>
            </a:r>
            <a:endParaRPr lang="sl-SI"/>
          </a:p>
        </p:txBody>
      </p:sp>
      <p:sp>
        <p:nvSpPr>
          <p:cNvPr id="3" name="Ograda navpičnega besedila 2"/>
          <p:cNvSpPr>
            <a:spLocks noGrp="1"/>
          </p:cNvSpPr>
          <p:nvPr>
            <p:ph type="body" orient="vert" idx="1"/>
          </p:nvPr>
        </p:nvSpPr>
        <p:spPr/>
        <p:txBody>
          <a:bodyPr vert="eaVert"/>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Rectangle 4"/>
          <p:cNvSpPr>
            <a:spLocks noGrp="1" noChangeArrowheads="1"/>
          </p:cNvSpPr>
          <p:nvPr>
            <p:ph type="dt" sz="half" idx="10"/>
          </p:nvPr>
        </p:nvSpPr>
        <p:spPr>
          <a:ln/>
        </p:spPr>
        <p:txBody>
          <a:bodyPr/>
          <a:lstStyle>
            <a:lvl1pPr>
              <a:defRPr/>
            </a:lvl1pPr>
          </a:lstStyle>
          <a:p>
            <a:endParaRPr lang="sl-SI"/>
          </a:p>
        </p:txBody>
      </p:sp>
      <p:sp>
        <p:nvSpPr>
          <p:cNvPr id="5" name="Rectangle 5"/>
          <p:cNvSpPr>
            <a:spLocks noGrp="1" noChangeArrowheads="1"/>
          </p:cNvSpPr>
          <p:nvPr>
            <p:ph type="ftr" sz="quarter" idx="11"/>
          </p:nvPr>
        </p:nvSpPr>
        <p:spPr>
          <a:ln/>
        </p:spPr>
        <p:txBody>
          <a:bodyPr/>
          <a:lstStyle>
            <a:lvl1pPr>
              <a:defRPr/>
            </a:lvl1pPr>
          </a:lstStyle>
          <a:p>
            <a:endParaRPr lang="sl-SI"/>
          </a:p>
        </p:txBody>
      </p:sp>
      <p:sp>
        <p:nvSpPr>
          <p:cNvPr id="6" name="Rectangle 6"/>
          <p:cNvSpPr>
            <a:spLocks noGrp="1" noChangeArrowheads="1"/>
          </p:cNvSpPr>
          <p:nvPr>
            <p:ph type="sldNum" sz="quarter" idx="12"/>
          </p:nvPr>
        </p:nvSpPr>
        <p:spPr>
          <a:ln/>
        </p:spPr>
        <p:txBody>
          <a:bodyPr/>
          <a:lstStyle>
            <a:lvl1pPr>
              <a:defRPr/>
            </a:lvl1pPr>
          </a:lstStyle>
          <a:p>
            <a:fld id="{A9CD3969-FACC-4BAF-AF83-F17F268E05B5}" type="slidenum">
              <a:rPr lang="sl-SI"/>
              <a:pPr/>
              <a:t>‹#›</a:t>
            </a:fld>
            <a:endParaRPr lang="sl-SI"/>
          </a:p>
        </p:txBody>
      </p:sp>
    </p:spTree>
    <p:extLst>
      <p:ext uri="{BB962C8B-B14F-4D97-AF65-F5344CB8AC3E}">
        <p14:creationId xmlns:p14="http://schemas.microsoft.com/office/powerpoint/2010/main" val="4645775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Navpični naslov 1"/>
          <p:cNvSpPr>
            <a:spLocks noGrp="1"/>
          </p:cNvSpPr>
          <p:nvPr>
            <p:ph type="title" orient="vert"/>
          </p:nvPr>
        </p:nvSpPr>
        <p:spPr>
          <a:xfrm>
            <a:off x="6629400" y="274638"/>
            <a:ext cx="2057400" cy="5851525"/>
          </a:xfrm>
        </p:spPr>
        <p:txBody>
          <a:bodyPr vert="eaVert"/>
          <a:lstStyle/>
          <a:p>
            <a:r>
              <a:rPr lang="sl-SI" smtClean="0"/>
              <a:t>Kliknite, če želite urediti slog naslova matrice</a:t>
            </a:r>
            <a:endParaRPr lang="sl-SI"/>
          </a:p>
        </p:txBody>
      </p:sp>
      <p:sp>
        <p:nvSpPr>
          <p:cNvPr id="3" name="Ograda navpičnega besedila 2"/>
          <p:cNvSpPr>
            <a:spLocks noGrp="1"/>
          </p:cNvSpPr>
          <p:nvPr>
            <p:ph type="body" orient="vert" idx="1"/>
          </p:nvPr>
        </p:nvSpPr>
        <p:spPr>
          <a:xfrm>
            <a:off x="457200" y="274638"/>
            <a:ext cx="6019800" cy="5851525"/>
          </a:xfrm>
        </p:spPr>
        <p:txBody>
          <a:bodyPr vert="eaVert"/>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Rectangle 4"/>
          <p:cNvSpPr>
            <a:spLocks noGrp="1" noChangeArrowheads="1"/>
          </p:cNvSpPr>
          <p:nvPr>
            <p:ph type="dt" sz="half" idx="10"/>
          </p:nvPr>
        </p:nvSpPr>
        <p:spPr>
          <a:ln/>
        </p:spPr>
        <p:txBody>
          <a:bodyPr/>
          <a:lstStyle>
            <a:lvl1pPr>
              <a:defRPr/>
            </a:lvl1pPr>
          </a:lstStyle>
          <a:p>
            <a:endParaRPr lang="sl-SI"/>
          </a:p>
        </p:txBody>
      </p:sp>
      <p:sp>
        <p:nvSpPr>
          <p:cNvPr id="5" name="Rectangle 5"/>
          <p:cNvSpPr>
            <a:spLocks noGrp="1" noChangeArrowheads="1"/>
          </p:cNvSpPr>
          <p:nvPr>
            <p:ph type="ftr" sz="quarter" idx="11"/>
          </p:nvPr>
        </p:nvSpPr>
        <p:spPr>
          <a:ln/>
        </p:spPr>
        <p:txBody>
          <a:bodyPr/>
          <a:lstStyle>
            <a:lvl1pPr>
              <a:defRPr/>
            </a:lvl1pPr>
          </a:lstStyle>
          <a:p>
            <a:endParaRPr lang="sl-SI"/>
          </a:p>
        </p:txBody>
      </p:sp>
      <p:sp>
        <p:nvSpPr>
          <p:cNvPr id="6" name="Rectangle 6"/>
          <p:cNvSpPr>
            <a:spLocks noGrp="1" noChangeArrowheads="1"/>
          </p:cNvSpPr>
          <p:nvPr>
            <p:ph type="sldNum" sz="quarter" idx="12"/>
          </p:nvPr>
        </p:nvSpPr>
        <p:spPr>
          <a:ln/>
        </p:spPr>
        <p:txBody>
          <a:bodyPr/>
          <a:lstStyle>
            <a:lvl1pPr>
              <a:defRPr/>
            </a:lvl1pPr>
          </a:lstStyle>
          <a:p>
            <a:fld id="{2F067835-47EC-4A67-AE38-B984871ADFA2}" type="slidenum">
              <a:rPr lang="sl-SI"/>
              <a:pPr/>
              <a:t>‹#›</a:t>
            </a:fld>
            <a:endParaRPr lang="sl-SI"/>
          </a:p>
        </p:txBody>
      </p:sp>
    </p:spTree>
    <p:extLst>
      <p:ext uri="{BB962C8B-B14F-4D97-AF65-F5344CB8AC3E}">
        <p14:creationId xmlns:p14="http://schemas.microsoft.com/office/powerpoint/2010/main" val="24641563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Kliknite, če želite urediti slog naslova matrice</a:t>
            </a:r>
            <a:endParaRPr lang="sl-SI"/>
          </a:p>
        </p:txBody>
      </p:sp>
      <p:sp>
        <p:nvSpPr>
          <p:cNvPr id="3" name="Ograda vsebine 2"/>
          <p:cNvSpPr>
            <a:spLocks noGrp="1"/>
          </p:cNvSpPr>
          <p:nvPr>
            <p:ph idx="1"/>
          </p:nvPr>
        </p:nvSpPr>
        <p:spPr/>
        <p:txBody>
          <a:body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Rectangle 4"/>
          <p:cNvSpPr>
            <a:spLocks noGrp="1" noChangeArrowheads="1"/>
          </p:cNvSpPr>
          <p:nvPr>
            <p:ph type="dt" sz="half" idx="10"/>
          </p:nvPr>
        </p:nvSpPr>
        <p:spPr>
          <a:ln/>
        </p:spPr>
        <p:txBody>
          <a:bodyPr/>
          <a:lstStyle>
            <a:lvl1pPr>
              <a:defRPr/>
            </a:lvl1pPr>
          </a:lstStyle>
          <a:p>
            <a:endParaRPr lang="sl-SI"/>
          </a:p>
        </p:txBody>
      </p:sp>
      <p:sp>
        <p:nvSpPr>
          <p:cNvPr id="5" name="Rectangle 5"/>
          <p:cNvSpPr>
            <a:spLocks noGrp="1" noChangeArrowheads="1"/>
          </p:cNvSpPr>
          <p:nvPr>
            <p:ph type="ftr" sz="quarter" idx="11"/>
          </p:nvPr>
        </p:nvSpPr>
        <p:spPr>
          <a:ln/>
        </p:spPr>
        <p:txBody>
          <a:bodyPr/>
          <a:lstStyle>
            <a:lvl1pPr>
              <a:defRPr/>
            </a:lvl1pPr>
          </a:lstStyle>
          <a:p>
            <a:endParaRPr lang="sl-SI"/>
          </a:p>
        </p:txBody>
      </p:sp>
      <p:sp>
        <p:nvSpPr>
          <p:cNvPr id="6" name="Rectangle 6"/>
          <p:cNvSpPr>
            <a:spLocks noGrp="1" noChangeArrowheads="1"/>
          </p:cNvSpPr>
          <p:nvPr>
            <p:ph type="sldNum" sz="quarter" idx="12"/>
          </p:nvPr>
        </p:nvSpPr>
        <p:spPr>
          <a:ln/>
        </p:spPr>
        <p:txBody>
          <a:bodyPr/>
          <a:lstStyle>
            <a:lvl1pPr>
              <a:defRPr/>
            </a:lvl1pPr>
          </a:lstStyle>
          <a:p>
            <a:fld id="{E364E93E-8AFE-4ACC-9E5E-FEDF523C4D05}" type="slidenum">
              <a:rPr lang="sl-SI"/>
              <a:pPr/>
              <a:t>‹#›</a:t>
            </a:fld>
            <a:endParaRPr lang="sl-SI"/>
          </a:p>
        </p:txBody>
      </p:sp>
    </p:spTree>
    <p:extLst>
      <p:ext uri="{BB962C8B-B14F-4D97-AF65-F5344CB8AC3E}">
        <p14:creationId xmlns:p14="http://schemas.microsoft.com/office/powerpoint/2010/main" val="14713348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Naslov 1"/>
          <p:cNvSpPr>
            <a:spLocks noGrp="1"/>
          </p:cNvSpPr>
          <p:nvPr>
            <p:ph type="title"/>
          </p:nvPr>
        </p:nvSpPr>
        <p:spPr>
          <a:xfrm>
            <a:off x="722313" y="4406900"/>
            <a:ext cx="7772400" cy="1362075"/>
          </a:xfrm>
        </p:spPr>
        <p:txBody>
          <a:bodyPr anchor="t"/>
          <a:lstStyle>
            <a:lvl1pPr algn="l">
              <a:defRPr sz="4000" b="1" cap="all"/>
            </a:lvl1pPr>
          </a:lstStyle>
          <a:p>
            <a:r>
              <a:rPr lang="sl-SI" smtClean="0"/>
              <a:t>Kliknite, če želite urediti slog naslova matrice</a:t>
            </a:r>
            <a:endParaRPr lang="sl-SI"/>
          </a:p>
        </p:txBody>
      </p:sp>
      <p:sp>
        <p:nvSpPr>
          <p:cNvPr id="3" name="Ograda besedila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sl-SI" smtClean="0"/>
              <a:t>Kliknite, če želite urediti sloge besedila matrice</a:t>
            </a:r>
          </a:p>
        </p:txBody>
      </p:sp>
      <p:sp>
        <p:nvSpPr>
          <p:cNvPr id="4" name="Rectangle 4"/>
          <p:cNvSpPr>
            <a:spLocks noGrp="1" noChangeArrowheads="1"/>
          </p:cNvSpPr>
          <p:nvPr>
            <p:ph type="dt" sz="half" idx="10"/>
          </p:nvPr>
        </p:nvSpPr>
        <p:spPr>
          <a:ln/>
        </p:spPr>
        <p:txBody>
          <a:bodyPr/>
          <a:lstStyle>
            <a:lvl1pPr>
              <a:defRPr/>
            </a:lvl1pPr>
          </a:lstStyle>
          <a:p>
            <a:endParaRPr lang="sl-SI"/>
          </a:p>
        </p:txBody>
      </p:sp>
      <p:sp>
        <p:nvSpPr>
          <p:cNvPr id="5" name="Rectangle 5"/>
          <p:cNvSpPr>
            <a:spLocks noGrp="1" noChangeArrowheads="1"/>
          </p:cNvSpPr>
          <p:nvPr>
            <p:ph type="ftr" sz="quarter" idx="11"/>
          </p:nvPr>
        </p:nvSpPr>
        <p:spPr>
          <a:ln/>
        </p:spPr>
        <p:txBody>
          <a:bodyPr/>
          <a:lstStyle>
            <a:lvl1pPr>
              <a:defRPr/>
            </a:lvl1pPr>
          </a:lstStyle>
          <a:p>
            <a:endParaRPr lang="sl-SI"/>
          </a:p>
        </p:txBody>
      </p:sp>
      <p:sp>
        <p:nvSpPr>
          <p:cNvPr id="6" name="Rectangle 6"/>
          <p:cNvSpPr>
            <a:spLocks noGrp="1" noChangeArrowheads="1"/>
          </p:cNvSpPr>
          <p:nvPr>
            <p:ph type="sldNum" sz="quarter" idx="12"/>
          </p:nvPr>
        </p:nvSpPr>
        <p:spPr>
          <a:ln/>
        </p:spPr>
        <p:txBody>
          <a:bodyPr/>
          <a:lstStyle>
            <a:lvl1pPr>
              <a:defRPr/>
            </a:lvl1pPr>
          </a:lstStyle>
          <a:p>
            <a:fld id="{1106818B-D654-467D-B7C0-7A89DBC81168}" type="slidenum">
              <a:rPr lang="sl-SI"/>
              <a:pPr/>
              <a:t>‹#›</a:t>
            </a:fld>
            <a:endParaRPr lang="sl-SI"/>
          </a:p>
        </p:txBody>
      </p:sp>
    </p:spTree>
    <p:extLst>
      <p:ext uri="{BB962C8B-B14F-4D97-AF65-F5344CB8AC3E}">
        <p14:creationId xmlns:p14="http://schemas.microsoft.com/office/powerpoint/2010/main" val="6094690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Kliknite, če želite urediti slog naslova matrice</a:t>
            </a:r>
            <a:endParaRPr lang="sl-SI"/>
          </a:p>
        </p:txBody>
      </p:sp>
      <p:sp>
        <p:nvSpPr>
          <p:cNvPr id="3" name="Ograda vsebine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vsebine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5" name="Rectangle 4"/>
          <p:cNvSpPr>
            <a:spLocks noGrp="1" noChangeArrowheads="1"/>
          </p:cNvSpPr>
          <p:nvPr>
            <p:ph type="dt" sz="half" idx="10"/>
          </p:nvPr>
        </p:nvSpPr>
        <p:spPr>
          <a:ln/>
        </p:spPr>
        <p:txBody>
          <a:bodyPr/>
          <a:lstStyle>
            <a:lvl1pPr>
              <a:defRPr/>
            </a:lvl1pPr>
          </a:lstStyle>
          <a:p>
            <a:endParaRPr lang="sl-SI"/>
          </a:p>
        </p:txBody>
      </p:sp>
      <p:sp>
        <p:nvSpPr>
          <p:cNvPr id="6" name="Rectangle 5"/>
          <p:cNvSpPr>
            <a:spLocks noGrp="1" noChangeArrowheads="1"/>
          </p:cNvSpPr>
          <p:nvPr>
            <p:ph type="ftr" sz="quarter" idx="11"/>
          </p:nvPr>
        </p:nvSpPr>
        <p:spPr>
          <a:ln/>
        </p:spPr>
        <p:txBody>
          <a:bodyPr/>
          <a:lstStyle>
            <a:lvl1pPr>
              <a:defRPr/>
            </a:lvl1pPr>
          </a:lstStyle>
          <a:p>
            <a:endParaRPr lang="sl-SI"/>
          </a:p>
        </p:txBody>
      </p:sp>
      <p:sp>
        <p:nvSpPr>
          <p:cNvPr id="7" name="Rectangle 6"/>
          <p:cNvSpPr>
            <a:spLocks noGrp="1" noChangeArrowheads="1"/>
          </p:cNvSpPr>
          <p:nvPr>
            <p:ph type="sldNum" sz="quarter" idx="12"/>
          </p:nvPr>
        </p:nvSpPr>
        <p:spPr>
          <a:ln/>
        </p:spPr>
        <p:txBody>
          <a:bodyPr/>
          <a:lstStyle>
            <a:lvl1pPr>
              <a:defRPr/>
            </a:lvl1pPr>
          </a:lstStyle>
          <a:p>
            <a:fld id="{1EE0D4A7-36ED-479A-919A-3E8473617357}" type="slidenum">
              <a:rPr lang="sl-SI"/>
              <a:pPr/>
              <a:t>‹#›</a:t>
            </a:fld>
            <a:endParaRPr lang="sl-SI"/>
          </a:p>
        </p:txBody>
      </p:sp>
    </p:spTree>
    <p:extLst>
      <p:ext uri="{BB962C8B-B14F-4D97-AF65-F5344CB8AC3E}">
        <p14:creationId xmlns:p14="http://schemas.microsoft.com/office/powerpoint/2010/main" val="12581951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lvl1pPr>
              <a:defRPr/>
            </a:lvl1pPr>
          </a:lstStyle>
          <a:p>
            <a:r>
              <a:rPr lang="sl-SI" smtClean="0"/>
              <a:t>Kliknite, če želite urediti slog naslova matrice</a:t>
            </a:r>
            <a:endParaRPr lang="sl-SI"/>
          </a:p>
        </p:txBody>
      </p:sp>
      <p:sp>
        <p:nvSpPr>
          <p:cNvPr id="3" name="Ograda besedila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smtClean="0"/>
              <a:t>Kliknite, če želite urediti sloge besedila matrice</a:t>
            </a:r>
          </a:p>
        </p:txBody>
      </p:sp>
      <p:sp>
        <p:nvSpPr>
          <p:cNvPr id="4" name="Ograda vsebine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5" name="Ograda besedila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smtClean="0"/>
              <a:t>Kliknite, če želite urediti sloge besedila matrice</a:t>
            </a:r>
          </a:p>
        </p:txBody>
      </p:sp>
      <p:sp>
        <p:nvSpPr>
          <p:cNvPr id="6" name="Ograda vsebine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7" name="Rectangle 4"/>
          <p:cNvSpPr>
            <a:spLocks noGrp="1" noChangeArrowheads="1"/>
          </p:cNvSpPr>
          <p:nvPr>
            <p:ph type="dt" sz="half" idx="10"/>
          </p:nvPr>
        </p:nvSpPr>
        <p:spPr>
          <a:ln/>
        </p:spPr>
        <p:txBody>
          <a:bodyPr/>
          <a:lstStyle>
            <a:lvl1pPr>
              <a:defRPr/>
            </a:lvl1pPr>
          </a:lstStyle>
          <a:p>
            <a:endParaRPr lang="sl-SI"/>
          </a:p>
        </p:txBody>
      </p:sp>
      <p:sp>
        <p:nvSpPr>
          <p:cNvPr id="8" name="Rectangle 5"/>
          <p:cNvSpPr>
            <a:spLocks noGrp="1" noChangeArrowheads="1"/>
          </p:cNvSpPr>
          <p:nvPr>
            <p:ph type="ftr" sz="quarter" idx="11"/>
          </p:nvPr>
        </p:nvSpPr>
        <p:spPr>
          <a:ln/>
        </p:spPr>
        <p:txBody>
          <a:bodyPr/>
          <a:lstStyle>
            <a:lvl1pPr>
              <a:defRPr/>
            </a:lvl1pPr>
          </a:lstStyle>
          <a:p>
            <a:endParaRPr lang="sl-SI"/>
          </a:p>
        </p:txBody>
      </p:sp>
      <p:sp>
        <p:nvSpPr>
          <p:cNvPr id="9" name="Rectangle 6"/>
          <p:cNvSpPr>
            <a:spLocks noGrp="1" noChangeArrowheads="1"/>
          </p:cNvSpPr>
          <p:nvPr>
            <p:ph type="sldNum" sz="quarter" idx="12"/>
          </p:nvPr>
        </p:nvSpPr>
        <p:spPr>
          <a:ln/>
        </p:spPr>
        <p:txBody>
          <a:bodyPr/>
          <a:lstStyle>
            <a:lvl1pPr>
              <a:defRPr/>
            </a:lvl1pPr>
          </a:lstStyle>
          <a:p>
            <a:fld id="{6FDFC93C-8D3F-419A-994A-5FBBA435581D}" type="slidenum">
              <a:rPr lang="sl-SI"/>
              <a:pPr/>
              <a:t>‹#›</a:t>
            </a:fld>
            <a:endParaRPr lang="sl-SI"/>
          </a:p>
        </p:txBody>
      </p:sp>
    </p:spTree>
    <p:extLst>
      <p:ext uri="{BB962C8B-B14F-4D97-AF65-F5344CB8AC3E}">
        <p14:creationId xmlns:p14="http://schemas.microsoft.com/office/powerpoint/2010/main" val="23048219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Kliknite, če želite urediti slog naslova matrice</a:t>
            </a:r>
            <a:endParaRPr lang="sl-SI"/>
          </a:p>
        </p:txBody>
      </p:sp>
      <p:sp>
        <p:nvSpPr>
          <p:cNvPr id="3" name="Rectangle 4"/>
          <p:cNvSpPr>
            <a:spLocks noGrp="1" noChangeArrowheads="1"/>
          </p:cNvSpPr>
          <p:nvPr>
            <p:ph type="dt" sz="half" idx="10"/>
          </p:nvPr>
        </p:nvSpPr>
        <p:spPr>
          <a:ln/>
        </p:spPr>
        <p:txBody>
          <a:bodyPr/>
          <a:lstStyle>
            <a:lvl1pPr>
              <a:defRPr/>
            </a:lvl1pPr>
          </a:lstStyle>
          <a:p>
            <a:endParaRPr lang="sl-SI"/>
          </a:p>
        </p:txBody>
      </p:sp>
      <p:sp>
        <p:nvSpPr>
          <p:cNvPr id="4" name="Rectangle 5"/>
          <p:cNvSpPr>
            <a:spLocks noGrp="1" noChangeArrowheads="1"/>
          </p:cNvSpPr>
          <p:nvPr>
            <p:ph type="ftr" sz="quarter" idx="11"/>
          </p:nvPr>
        </p:nvSpPr>
        <p:spPr>
          <a:ln/>
        </p:spPr>
        <p:txBody>
          <a:bodyPr/>
          <a:lstStyle>
            <a:lvl1pPr>
              <a:defRPr/>
            </a:lvl1pPr>
          </a:lstStyle>
          <a:p>
            <a:endParaRPr lang="sl-SI"/>
          </a:p>
        </p:txBody>
      </p:sp>
      <p:sp>
        <p:nvSpPr>
          <p:cNvPr id="5" name="Rectangle 6"/>
          <p:cNvSpPr>
            <a:spLocks noGrp="1" noChangeArrowheads="1"/>
          </p:cNvSpPr>
          <p:nvPr>
            <p:ph type="sldNum" sz="quarter" idx="12"/>
          </p:nvPr>
        </p:nvSpPr>
        <p:spPr>
          <a:ln/>
        </p:spPr>
        <p:txBody>
          <a:bodyPr/>
          <a:lstStyle>
            <a:lvl1pPr>
              <a:defRPr/>
            </a:lvl1pPr>
          </a:lstStyle>
          <a:p>
            <a:fld id="{FBCDF73F-69A4-4031-A457-CC9A5931232C}" type="slidenum">
              <a:rPr lang="sl-SI"/>
              <a:pPr/>
              <a:t>‹#›</a:t>
            </a:fld>
            <a:endParaRPr lang="sl-SI"/>
          </a:p>
        </p:txBody>
      </p:sp>
    </p:spTree>
    <p:extLst>
      <p:ext uri="{BB962C8B-B14F-4D97-AF65-F5344CB8AC3E}">
        <p14:creationId xmlns:p14="http://schemas.microsoft.com/office/powerpoint/2010/main" val="36511456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endParaRPr lang="sl-SI"/>
          </a:p>
        </p:txBody>
      </p:sp>
      <p:sp>
        <p:nvSpPr>
          <p:cNvPr id="3" name="Rectangle 5"/>
          <p:cNvSpPr>
            <a:spLocks noGrp="1" noChangeArrowheads="1"/>
          </p:cNvSpPr>
          <p:nvPr>
            <p:ph type="ftr" sz="quarter" idx="11"/>
          </p:nvPr>
        </p:nvSpPr>
        <p:spPr>
          <a:ln/>
        </p:spPr>
        <p:txBody>
          <a:bodyPr/>
          <a:lstStyle>
            <a:lvl1pPr>
              <a:defRPr/>
            </a:lvl1pPr>
          </a:lstStyle>
          <a:p>
            <a:endParaRPr lang="sl-SI"/>
          </a:p>
        </p:txBody>
      </p:sp>
      <p:sp>
        <p:nvSpPr>
          <p:cNvPr id="4" name="Rectangle 6"/>
          <p:cNvSpPr>
            <a:spLocks noGrp="1" noChangeArrowheads="1"/>
          </p:cNvSpPr>
          <p:nvPr>
            <p:ph type="sldNum" sz="quarter" idx="12"/>
          </p:nvPr>
        </p:nvSpPr>
        <p:spPr>
          <a:ln/>
        </p:spPr>
        <p:txBody>
          <a:bodyPr/>
          <a:lstStyle>
            <a:lvl1pPr>
              <a:defRPr/>
            </a:lvl1pPr>
          </a:lstStyle>
          <a:p>
            <a:fld id="{7BF4FAA9-55A9-4041-A8A9-7350A8EE9B83}" type="slidenum">
              <a:rPr lang="sl-SI"/>
              <a:pPr/>
              <a:t>‹#›</a:t>
            </a:fld>
            <a:endParaRPr lang="sl-SI"/>
          </a:p>
        </p:txBody>
      </p:sp>
    </p:spTree>
    <p:extLst>
      <p:ext uri="{BB962C8B-B14F-4D97-AF65-F5344CB8AC3E}">
        <p14:creationId xmlns:p14="http://schemas.microsoft.com/office/powerpoint/2010/main" val="21180965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1_Naslov in vsebina">
    <p:spTree>
      <p:nvGrpSpPr>
        <p:cNvPr id="1" name=""/>
        <p:cNvGrpSpPr/>
        <p:nvPr/>
      </p:nvGrpSpPr>
      <p:grpSpPr>
        <a:xfrm>
          <a:off x="0" y="0"/>
          <a:ext cx="0" cy="0"/>
          <a:chOff x="0" y="0"/>
          <a:chExt cx="0" cy="0"/>
        </a:xfrm>
      </p:grpSpPr>
      <p:sp>
        <p:nvSpPr>
          <p:cNvPr id="2" name="Naslov 1"/>
          <p:cNvSpPr>
            <a:spLocks noGrp="1"/>
          </p:cNvSpPr>
          <p:nvPr>
            <p:ph type="title"/>
          </p:nvPr>
        </p:nvSpPr>
        <p:spPr>
          <a:xfrm>
            <a:off x="457200" y="273050"/>
            <a:ext cx="3008313" cy="1162050"/>
          </a:xfrm>
        </p:spPr>
        <p:txBody>
          <a:bodyPr anchor="b"/>
          <a:lstStyle>
            <a:lvl1pPr algn="l">
              <a:defRPr sz="2000" b="1"/>
            </a:lvl1pPr>
          </a:lstStyle>
          <a:p>
            <a:r>
              <a:rPr lang="sl-SI" smtClean="0"/>
              <a:t>Kliknite, če želite urediti slog naslova matrice</a:t>
            </a:r>
            <a:endParaRPr lang="sl-SI"/>
          </a:p>
        </p:txBody>
      </p:sp>
      <p:sp>
        <p:nvSpPr>
          <p:cNvPr id="3" name="Ograda vsebine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besedila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smtClean="0"/>
              <a:t>Kliknite, če želite urediti sloge besedila matrice</a:t>
            </a:r>
          </a:p>
        </p:txBody>
      </p:sp>
      <p:sp>
        <p:nvSpPr>
          <p:cNvPr id="5" name="Rectangle 4"/>
          <p:cNvSpPr>
            <a:spLocks noGrp="1" noChangeArrowheads="1"/>
          </p:cNvSpPr>
          <p:nvPr>
            <p:ph type="dt" sz="half" idx="10"/>
          </p:nvPr>
        </p:nvSpPr>
        <p:spPr>
          <a:ln/>
        </p:spPr>
        <p:txBody>
          <a:bodyPr/>
          <a:lstStyle>
            <a:lvl1pPr>
              <a:defRPr/>
            </a:lvl1pPr>
          </a:lstStyle>
          <a:p>
            <a:endParaRPr lang="sl-SI"/>
          </a:p>
        </p:txBody>
      </p:sp>
      <p:sp>
        <p:nvSpPr>
          <p:cNvPr id="6" name="Rectangle 5"/>
          <p:cNvSpPr>
            <a:spLocks noGrp="1" noChangeArrowheads="1"/>
          </p:cNvSpPr>
          <p:nvPr>
            <p:ph type="ftr" sz="quarter" idx="11"/>
          </p:nvPr>
        </p:nvSpPr>
        <p:spPr>
          <a:ln/>
        </p:spPr>
        <p:txBody>
          <a:bodyPr/>
          <a:lstStyle>
            <a:lvl1pPr>
              <a:defRPr/>
            </a:lvl1pPr>
          </a:lstStyle>
          <a:p>
            <a:endParaRPr lang="sl-SI"/>
          </a:p>
        </p:txBody>
      </p:sp>
      <p:sp>
        <p:nvSpPr>
          <p:cNvPr id="7" name="Rectangle 6"/>
          <p:cNvSpPr>
            <a:spLocks noGrp="1" noChangeArrowheads="1"/>
          </p:cNvSpPr>
          <p:nvPr>
            <p:ph type="sldNum" sz="quarter" idx="12"/>
          </p:nvPr>
        </p:nvSpPr>
        <p:spPr>
          <a:ln/>
        </p:spPr>
        <p:txBody>
          <a:bodyPr/>
          <a:lstStyle>
            <a:lvl1pPr>
              <a:defRPr/>
            </a:lvl1pPr>
          </a:lstStyle>
          <a:p>
            <a:fld id="{10398C3B-D480-40D6-ACE0-B6D7A810D4C3}" type="slidenum">
              <a:rPr lang="sl-SI"/>
              <a:pPr/>
              <a:t>‹#›</a:t>
            </a:fld>
            <a:endParaRPr lang="sl-SI"/>
          </a:p>
        </p:txBody>
      </p:sp>
    </p:spTree>
    <p:extLst>
      <p:ext uri="{BB962C8B-B14F-4D97-AF65-F5344CB8AC3E}">
        <p14:creationId xmlns:p14="http://schemas.microsoft.com/office/powerpoint/2010/main" val="12267878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Naslov 1"/>
          <p:cNvSpPr>
            <a:spLocks noGrp="1"/>
          </p:cNvSpPr>
          <p:nvPr>
            <p:ph type="title"/>
          </p:nvPr>
        </p:nvSpPr>
        <p:spPr>
          <a:xfrm>
            <a:off x="1792288" y="4800600"/>
            <a:ext cx="5486400" cy="566738"/>
          </a:xfrm>
        </p:spPr>
        <p:txBody>
          <a:bodyPr anchor="b"/>
          <a:lstStyle>
            <a:lvl1pPr algn="l">
              <a:defRPr sz="2000" b="1"/>
            </a:lvl1pPr>
          </a:lstStyle>
          <a:p>
            <a:r>
              <a:rPr lang="sl-SI" smtClean="0"/>
              <a:t>Kliknite, če želite urediti slog naslova matrice</a:t>
            </a:r>
            <a:endParaRPr lang="sl-SI"/>
          </a:p>
        </p:txBody>
      </p:sp>
      <p:sp>
        <p:nvSpPr>
          <p:cNvPr id="3" name="Ograda slik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sl-SI" noProof="0" smtClean="0"/>
          </a:p>
        </p:txBody>
      </p:sp>
      <p:sp>
        <p:nvSpPr>
          <p:cNvPr id="4" name="Ograda besedila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smtClean="0"/>
              <a:t>Kliknite, če želite urediti sloge besedila matrice</a:t>
            </a:r>
          </a:p>
        </p:txBody>
      </p:sp>
      <p:sp>
        <p:nvSpPr>
          <p:cNvPr id="5" name="Rectangle 4"/>
          <p:cNvSpPr>
            <a:spLocks noGrp="1" noChangeArrowheads="1"/>
          </p:cNvSpPr>
          <p:nvPr>
            <p:ph type="dt" sz="half" idx="10"/>
          </p:nvPr>
        </p:nvSpPr>
        <p:spPr>
          <a:ln/>
        </p:spPr>
        <p:txBody>
          <a:bodyPr/>
          <a:lstStyle>
            <a:lvl1pPr>
              <a:defRPr/>
            </a:lvl1pPr>
          </a:lstStyle>
          <a:p>
            <a:endParaRPr lang="sl-SI"/>
          </a:p>
        </p:txBody>
      </p:sp>
      <p:sp>
        <p:nvSpPr>
          <p:cNvPr id="6" name="Rectangle 5"/>
          <p:cNvSpPr>
            <a:spLocks noGrp="1" noChangeArrowheads="1"/>
          </p:cNvSpPr>
          <p:nvPr>
            <p:ph type="ftr" sz="quarter" idx="11"/>
          </p:nvPr>
        </p:nvSpPr>
        <p:spPr>
          <a:ln/>
        </p:spPr>
        <p:txBody>
          <a:bodyPr/>
          <a:lstStyle>
            <a:lvl1pPr>
              <a:defRPr/>
            </a:lvl1pPr>
          </a:lstStyle>
          <a:p>
            <a:endParaRPr lang="sl-SI"/>
          </a:p>
        </p:txBody>
      </p:sp>
      <p:sp>
        <p:nvSpPr>
          <p:cNvPr id="7" name="Rectangle 6"/>
          <p:cNvSpPr>
            <a:spLocks noGrp="1" noChangeArrowheads="1"/>
          </p:cNvSpPr>
          <p:nvPr>
            <p:ph type="sldNum" sz="quarter" idx="12"/>
          </p:nvPr>
        </p:nvSpPr>
        <p:spPr>
          <a:ln/>
        </p:spPr>
        <p:txBody>
          <a:bodyPr/>
          <a:lstStyle>
            <a:lvl1pPr>
              <a:defRPr/>
            </a:lvl1pPr>
          </a:lstStyle>
          <a:p>
            <a:fld id="{D53590EB-072C-4024-967E-5E5E2E4A61A4}" type="slidenum">
              <a:rPr lang="sl-SI"/>
              <a:pPr/>
              <a:t>‹#›</a:t>
            </a:fld>
            <a:endParaRPr lang="sl-SI"/>
          </a:p>
        </p:txBody>
      </p:sp>
    </p:spTree>
    <p:extLst>
      <p:ext uri="{BB962C8B-B14F-4D97-AF65-F5344CB8AC3E}">
        <p14:creationId xmlns:p14="http://schemas.microsoft.com/office/powerpoint/2010/main" val="30747796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sl-SI" smtClean="0"/>
              <a:t>Kliknite, če želite urediti slog naslova matrice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vl1pPr>
          </a:lstStyle>
          <a:p>
            <a:endParaRPr lang="sl-SI"/>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vl1pPr>
          </a:lstStyle>
          <a:p>
            <a:endParaRPr lang="sl-SI"/>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fld id="{5BE2DE5F-3B60-4933-AD84-0C648136B9C3}" type="slidenum">
              <a:rPr lang="sl-SI"/>
              <a:pPr/>
              <a:t>‹#›</a:t>
            </a:fld>
            <a:endParaRPr lang="sl-SI"/>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47506" y="19050"/>
            <a:ext cx="3676650" cy="3343275"/>
          </a:xfrm>
          <a:prstGeom prst="rect">
            <a:avLst/>
          </a:prstGeom>
        </p:spPr>
      </p:pic>
      <p:sp>
        <p:nvSpPr>
          <p:cNvPr id="8194" name="Content Placeholder 2"/>
          <p:cNvSpPr>
            <a:spLocks noGrp="1"/>
          </p:cNvSpPr>
          <p:nvPr>
            <p:ph idx="1"/>
          </p:nvPr>
        </p:nvSpPr>
        <p:spPr>
          <a:xfrm>
            <a:off x="0" y="85731"/>
            <a:ext cx="5229225" cy="3790950"/>
          </a:xfrm>
        </p:spPr>
        <p:txBody>
          <a:bodyPr/>
          <a:lstStyle/>
          <a:p>
            <a:pPr marL="0" indent="0" algn="just">
              <a:spcBef>
                <a:spcPct val="0"/>
              </a:spcBef>
              <a:spcAft>
                <a:spcPts val="600"/>
              </a:spcAft>
              <a:buFontTx/>
              <a:buNone/>
            </a:pPr>
            <a:r>
              <a:rPr lang="sl-SI" sz="1700" dirty="0" smtClean="0">
                <a:latin typeface="Times New Roman" pitchFamily="18" charset="0"/>
                <a:cs typeface="Times New Roman" pitchFamily="18" charset="0"/>
              </a:rPr>
              <a:t>Poglejmo, kaj se dogaja z energijo pri gibanju kroglice na dolgi vrvici. Takšnemu gibanju pravimo nihanje, kroglici pa </a:t>
            </a:r>
            <a:r>
              <a:rPr lang="sl-SI" sz="1700" b="1" dirty="0" smtClean="0">
                <a:latin typeface="Times New Roman" pitchFamily="18" charset="0"/>
                <a:cs typeface="Times New Roman" pitchFamily="18" charset="0"/>
              </a:rPr>
              <a:t>nitno nihalo</a:t>
            </a:r>
            <a:r>
              <a:rPr lang="sl-SI" sz="1700" dirty="0" smtClean="0">
                <a:latin typeface="Times New Roman" pitchFamily="18" charset="0"/>
                <a:cs typeface="Times New Roman" pitchFamily="18" charset="0"/>
              </a:rPr>
              <a:t>. To se ves čas giblje okoli sredinske lege, v kateri miruje, kadar ne niha; rečemo ji </a:t>
            </a:r>
            <a:r>
              <a:rPr lang="sl-SI" sz="1700" b="1" dirty="0" smtClean="0">
                <a:latin typeface="Times New Roman" pitchFamily="18" charset="0"/>
                <a:cs typeface="Times New Roman" pitchFamily="18" charset="0"/>
              </a:rPr>
              <a:t>ravnovesna lega</a:t>
            </a:r>
            <a:r>
              <a:rPr lang="sl-SI" sz="1700" dirty="0" smtClean="0">
                <a:latin typeface="Times New Roman" pitchFamily="18" charset="0"/>
                <a:cs typeface="Times New Roman" pitchFamily="18" charset="0"/>
              </a:rPr>
              <a:t>. Nahaja se na sredi med </a:t>
            </a:r>
            <a:r>
              <a:rPr lang="sl-SI" sz="1700" b="1" dirty="0" smtClean="0">
                <a:latin typeface="Times New Roman" pitchFamily="18" charset="0"/>
                <a:cs typeface="Times New Roman" pitchFamily="18" charset="0"/>
              </a:rPr>
              <a:t>skrajnima legama </a:t>
            </a:r>
            <a:r>
              <a:rPr lang="sl-SI" sz="1700" dirty="0" smtClean="0">
                <a:latin typeface="Times New Roman" pitchFamily="18" charset="0"/>
                <a:cs typeface="Times New Roman" pitchFamily="18" charset="0"/>
              </a:rPr>
              <a:t>nihala, v katerih je kroglica najbolj oddaljena od ravnovesne lege. Nihalo poženemo v gibanje tako, da ga odmaknemo iz ravnovesne lege v skrajno in ga nato spustimo, ali pa ga sunemo, pri čemer opravimo delo. Opravljeno delo obdrži nihalo v obliki potencialne energije kroglice, ki ima sedaj glede na ravnovesno lego največjo potencialno energijo, kinetična pa je enaka nič.</a:t>
            </a:r>
          </a:p>
        </p:txBody>
      </p:sp>
      <p:sp>
        <p:nvSpPr>
          <p:cNvPr id="8196" name="TextBox 5"/>
          <p:cNvSpPr txBox="1">
            <a:spLocks noChangeArrowheads="1"/>
          </p:cNvSpPr>
          <p:nvPr/>
        </p:nvSpPr>
        <p:spPr bwMode="auto">
          <a:xfrm>
            <a:off x="5529263" y="2873375"/>
            <a:ext cx="126682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Arial" charset="0"/>
              </a:defRPr>
            </a:lvl1pPr>
            <a:lvl2pPr>
              <a:defRPr sz="2800">
                <a:solidFill>
                  <a:schemeClr val="tx1"/>
                </a:solidFill>
                <a:latin typeface="Arial" charset="0"/>
              </a:defRPr>
            </a:lvl2pPr>
            <a:lvl3pPr>
              <a:defRPr sz="24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hangingPunct="0">
              <a:defRPr sz="2000">
                <a:solidFill>
                  <a:schemeClr val="tx1"/>
                </a:solidFill>
                <a:latin typeface="Arial" charset="0"/>
              </a:defRPr>
            </a:lvl6pPr>
            <a:lvl7pPr eaLnBrk="0" hangingPunct="0">
              <a:defRPr sz="2000">
                <a:solidFill>
                  <a:schemeClr val="tx1"/>
                </a:solidFill>
                <a:latin typeface="Arial" charset="0"/>
              </a:defRPr>
            </a:lvl7pPr>
            <a:lvl8pPr eaLnBrk="0" hangingPunct="0">
              <a:defRPr sz="2000">
                <a:solidFill>
                  <a:schemeClr val="tx1"/>
                </a:solidFill>
                <a:latin typeface="Arial" charset="0"/>
              </a:defRPr>
            </a:lvl8pPr>
            <a:lvl9pPr eaLnBrk="0" hangingPunct="0">
              <a:defRPr sz="2000">
                <a:solidFill>
                  <a:schemeClr val="tx1"/>
                </a:solidFill>
                <a:latin typeface="Arial" charset="0"/>
              </a:defRPr>
            </a:lvl9pPr>
          </a:lstStyle>
          <a:p>
            <a:pPr eaLnBrk="1" hangingPunct="1"/>
            <a:r>
              <a:rPr lang="sl-SI" sz="1400">
                <a:latin typeface="Arial Narrow" pitchFamily="34" charset="0"/>
              </a:rPr>
              <a:t>skrajna lega</a:t>
            </a:r>
          </a:p>
        </p:txBody>
      </p:sp>
      <p:sp>
        <p:nvSpPr>
          <p:cNvPr id="8197" name="TextBox 6"/>
          <p:cNvSpPr txBox="1">
            <a:spLocks noChangeArrowheads="1"/>
          </p:cNvSpPr>
          <p:nvPr/>
        </p:nvSpPr>
        <p:spPr bwMode="auto">
          <a:xfrm>
            <a:off x="6478588" y="3260725"/>
            <a:ext cx="1652587"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Arial" charset="0"/>
              </a:defRPr>
            </a:lvl1pPr>
            <a:lvl2pPr>
              <a:defRPr sz="2800">
                <a:solidFill>
                  <a:schemeClr val="tx1"/>
                </a:solidFill>
                <a:latin typeface="Arial" charset="0"/>
              </a:defRPr>
            </a:lvl2pPr>
            <a:lvl3pPr>
              <a:defRPr sz="24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hangingPunct="0">
              <a:defRPr sz="2000">
                <a:solidFill>
                  <a:schemeClr val="tx1"/>
                </a:solidFill>
                <a:latin typeface="Arial" charset="0"/>
              </a:defRPr>
            </a:lvl6pPr>
            <a:lvl7pPr eaLnBrk="0" hangingPunct="0">
              <a:defRPr sz="2000">
                <a:solidFill>
                  <a:schemeClr val="tx1"/>
                </a:solidFill>
                <a:latin typeface="Arial" charset="0"/>
              </a:defRPr>
            </a:lvl7pPr>
            <a:lvl8pPr eaLnBrk="0" hangingPunct="0">
              <a:defRPr sz="2000">
                <a:solidFill>
                  <a:schemeClr val="tx1"/>
                </a:solidFill>
                <a:latin typeface="Arial" charset="0"/>
              </a:defRPr>
            </a:lvl8pPr>
            <a:lvl9pPr eaLnBrk="0" hangingPunct="0">
              <a:defRPr sz="2000">
                <a:solidFill>
                  <a:schemeClr val="tx1"/>
                </a:solidFill>
                <a:latin typeface="Arial" charset="0"/>
              </a:defRPr>
            </a:lvl9pPr>
          </a:lstStyle>
          <a:p>
            <a:pPr algn="ctr" eaLnBrk="1" hangingPunct="1"/>
            <a:r>
              <a:rPr lang="sl-SI" sz="1400" dirty="0">
                <a:latin typeface="Arial Narrow" pitchFamily="34" charset="0"/>
              </a:rPr>
              <a:t>ravnovesna lega</a:t>
            </a:r>
          </a:p>
        </p:txBody>
      </p:sp>
      <p:sp>
        <p:nvSpPr>
          <p:cNvPr id="8198" name="TextBox 7"/>
          <p:cNvSpPr txBox="1">
            <a:spLocks noChangeArrowheads="1"/>
          </p:cNvSpPr>
          <p:nvPr/>
        </p:nvSpPr>
        <p:spPr bwMode="auto">
          <a:xfrm>
            <a:off x="8162925" y="2873375"/>
            <a:ext cx="98107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Arial" charset="0"/>
              </a:defRPr>
            </a:lvl1pPr>
            <a:lvl2pPr>
              <a:defRPr sz="2800">
                <a:solidFill>
                  <a:schemeClr val="tx1"/>
                </a:solidFill>
                <a:latin typeface="Arial" charset="0"/>
              </a:defRPr>
            </a:lvl2pPr>
            <a:lvl3pPr>
              <a:defRPr sz="24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hangingPunct="0">
              <a:defRPr sz="2000">
                <a:solidFill>
                  <a:schemeClr val="tx1"/>
                </a:solidFill>
                <a:latin typeface="Arial" charset="0"/>
              </a:defRPr>
            </a:lvl6pPr>
            <a:lvl7pPr eaLnBrk="0" hangingPunct="0">
              <a:defRPr sz="2000">
                <a:solidFill>
                  <a:schemeClr val="tx1"/>
                </a:solidFill>
                <a:latin typeface="Arial" charset="0"/>
              </a:defRPr>
            </a:lvl7pPr>
            <a:lvl8pPr eaLnBrk="0" hangingPunct="0">
              <a:defRPr sz="2000">
                <a:solidFill>
                  <a:schemeClr val="tx1"/>
                </a:solidFill>
                <a:latin typeface="Arial" charset="0"/>
              </a:defRPr>
            </a:lvl8pPr>
            <a:lvl9pPr eaLnBrk="0" hangingPunct="0">
              <a:defRPr sz="2000">
                <a:solidFill>
                  <a:schemeClr val="tx1"/>
                </a:solidFill>
                <a:latin typeface="Arial" charset="0"/>
              </a:defRPr>
            </a:lvl9pPr>
          </a:lstStyle>
          <a:p>
            <a:pPr eaLnBrk="1" hangingPunct="1"/>
            <a:r>
              <a:rPr lang="sl-SI" sz="1400">
                <a:latin typeface="Arial Narrow" pitchFamily="34" charset="0"/>
              </a:rPr>
              <a:t>skrajna lega</a:t>
            </a:r>
          </a:p>
        </p:txBody>
      </p:sp>
      <p:sp>
        <p:nvSpPr>
          <p:cNvPr id="9" name="Content Placeholder 2"/>
          <p:cNvSpPr txBox="1">
            <a:spLocks/>
          </p:cNvSpPr>
          <p:nvPr/>
        </p:nvSpPr>
        <p:spPr bwMode="auto">
          <a:xfrm>
            <a:off x="1" y="3630618"/>
            <a:ext cx="9144000" cy="32115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0" indent="0" algn="just">
              <a:spcBef>
                <a:spcPts val="0"/>
              </a:spcBef>
              <a:spcAft>
                <a:spcPts val="600"/>
              </a:spcAft>
              <a:buFontTx/>
              <a:buNone/>
              <a:defRPr/>
            </a:pPr>
            <a:r>
              <a:rPr lang="sl-SI" sz="1700" kern="0" dirty="0" smtClean="0">
                <a:latin typeface="Times New Roman" panose="02020603050405020304" pitchFamily="18" charset="0"/>
                <a:cs typeface="Times New Roman" panose="02020603050405020304" pitchFamily="18" charset="0"/>
              </a:rPr>
              <a:t>Ko nihalo nato spustimo, se pospešeno giblje proti ravnovesni legi; potencialna energija se zmanjšuje, kinetična pa povečuje. Ko prispe v ravnovesno lego, ima največjo hitrost in je zato njegova kinetična energija največja, potencialna pa je enaka nič. Zaradi vztrajnosti se nihalo giblje naprej, pri čemer se pojemajoče oddaljuje od ravnovesne lege, zato se kinetična energija nihala zmanjšuje, potencialna pa povečuje. Ko se nihalo ustavi v nasprotni skrajni legi, se njegova kinetična energija zmanjša na nič, potencialna pa je spet največja itd.</a:t>
            </a:r>
          </a:p>
          <a:p>
            <a:pPr marL="0" indent="0" algn="just">
              <a:spcBef>
                <a:spcPts val="0"/>
              </a:spcBef>
              <a:spcAft>
                <a:spcPts val="600"/>
              </a:spcAft>
              <a:buFontTx/>
              <a:buNone/>
              <a:defRPr/>
            </a:pPr>
            <a:r>
              <a:rPr lang="sl-SI" sz="1700" kern="0" dirty="0" smtClean="0">
                <a:latin typeface="Times New Roman" panose="02020603050405020304" pitchFamily="18" charset="0"/>
                <a:cs typeface="Times New Roman" panose="02020603050405020304" pitchFamily="18" charset="0"/>
              </a:rPr>
              <a:t>Med približevanjem k ravnovesni legi se torej potencialna energija nihala pretvarja v kinetično, med oddaljevanjem od nje pa obratno.</a:t>
            </a:r>
          </a:p>
          <a:p>
            <a:pPr marL="0" indent="0" algn="just">
              <a:spcBef>
                <a:spcPts val="0"/>
              </a:spcBef>
              <a:buFontTx/>
              <a:buNone/>
              <a:defRPr/>
            </a:pPr>
            <a:r>
              <a:rPr lang="sl-SI" sz="1700" kern="0" dirty="0" smtClean="0">
                <a:latin typeface="Times New Roman" panose="02020603050405020304" pitchFamily="18" charset="0"/>
                <a:cs typeface="Times New Roman" panose="02020603050405020304" pitchFamily="18" charset="0"/>
              </a:rPr>
              <a:t>Na nihalo deluje razen teže še sila vrvice, ki ne opravlja dela, saj je v vsaki legi pravokotna na premik. Vsota kinetične in potencialne energije nihala, imenujemo jo </a:t>
            </a:r>
            <a:r>
              <a:rPr lang="sl-SI" sz="1700" i="1" kern="0" dirty="0" smtClean="0">
                <a:latin typeface="Times New Roman" panose="02020603050405020304" pitchFamily="18" charset="0"/>
                <a:cs typeface="Times New Roman" panose="02020603050405020304" pitchFamily="18" charset="0"/>
              </a:rPr>
              <a:t>energija nihanja</a:t>
            </a:r>
            <a:r>
              <a:rPr lang="sl-SI" sz="1700" kern="0" dirty="0" smtClean="0">
                <a:latin typeface="Times New Roman" panose="02020603050405020304" pitchFamily="18" charset="0"/>
                <a:cs typeface="Times New Roman" panose="02020603050405020304" pitchFamily="18" charset="0"/>
              </a:rPr>
              <a:t> (</a:t>
            </a:r>
            <a:r>
              <a:rPr lang="sl-SI" sz="1700" i="1" kern="0" dirty="0" smtClean="0">
                <a:latin typeface="Times New Roman" panose="02020603050405020304" pitchFamily="18" charset="0"/>
                <a:cs typeface="Times New Roman" panose="02020603050405020304" pitchFamily="18" charset="0"/>
              </a:rPr>
              <a:t>W</a:t>
            </a:r>
            <a:r>
              <a:rPr lang="sl-SI" sz="1700" kern="0" baseline="-25000" dirty="0" smtClean="0">
                <a:latin typeface="Times New Roman" panose="02020603050405020304" pitchFamily="18" charset="0"/>
                <a:cs typeface="Times New Roman" panose="02020603050405020304" pitchFamily="18" charset="0"/>
              </a:rPr>
              <a:t>nih.</a:t>
            </a:r>
            <a:r>
              <a:rPr lang="sl-SI" sz="1700" kern="0" dirty="0" smtClean="0">
                <a:latin typeface="Times New Roman" panose="02020603050405020304" pitchFamily="18" charset="0"/>
                <a:cs typeface="Times New Roman" panose="02020603050405020304" pitchFamily="18" charset="0"/>
              </a:rPr>
              <a:t>), je zato stalna (če zanemarimo izgubo energije zaradi zaviralnih sil); enaka je delu sile, ki je v začetku sprožila nihanje.</a:t>
            </a:r>
            <a:endParaRPr lang="sl-SI" sz="1700" kern="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197"/>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19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819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194">
                                            <p:txEl>
                                              <p:pRg st="0" end="0"/>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4" grpId="0" build="p"/>
      <p:bldP spid="8196" grpId="0"/>
      <p:bldP spid="8197" grpId="0"/>
      <p:bldP spid="8198" grpId="0"/>
      <p:bldP spid="9"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Content Placeholder 4"/>
          <p:cNvPicPr>
            <a:picLocks noGrp="1" noChangeAspect="1"/>
          </p:cNvPicPr>
          <p:nvPr>
            <p:ph idx="1"/>
          </p:nvPr>
        </p:nvPicPr>
        <p:blipFill>
          <a:blip r:embed="rId3">
            <a:extLst>
              <a:ext uri="{28A0092B-C50C-407E-A947-70E740481C1C}">
                <a14:useLocalDpi xmlns:a14="http://schemas.microsoft.com/office/drawing/2010/main" val="0"/>
              </a:ext>
            </a:extLst>
          </a:blip>
          <a:srcRect r="42207"/>
          <a:stretch>
            <a:fillRect/>
          </a:stretch>
        </p:blipFill>
        <p:spPr>
          <a:xfrm>
            <a:off x="4394200" y="-3175"/>
            <a:ext cx="4756150" cy="1722438"/>
          </a:xfrm>
        </p:spPr>
      </p:pic>
      <p:sp>
        <p:nvSpPr>
          <p:cNvPr id="13315" name="Rectangle 5"/>
          <p:cNvSpPr>
            <a:spLocks noChangeArrowheads="1"/>
          </p:cNvSpPr>
          <p:nvPr/>
        </p:nvSpPr>
        <p:spPr bwMode="auto">
          <a:xfrm>
            <a:off x="3163888" y="1760538"/>
            <a:ext cx="2573337" cy="160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r" eaLnBrk="1" hangingPunct="1"/>
            <a:r>
              <a:rPr lang="sl-SI" sz="1400">
                <a:latin typeface="Arial Narrow" pitchFamily="34" charset="0"/>
              </a:rPr>
              <a:t>Pretvarjanje in ohranjanje energije gibanja nitnega nihala, predstavljena s stolpičnim diagramom. Prvi stolpec je potencialna energija, drugi kinetična energija in tretji energija nihanja – vsota kinetične in potencialne.</a:t>
            </a:r>
          </a:p>
        </p:txBody>
      </p:sp>
      <p:pic>
        <p:nvPicPr>
          <p:cNvPr id="13316" name="Picture 6"/>
          <p:cNvPicPr>
            <a:picLocks noChangeAspect="1"/>
          </p:cNvPicPr>
          <p:nvPr/>
        </p:nvPicPr>
        <p:blipFill>
          <a:blip r:embed="rId4">
            <a:extLst>
              <a:ext uri="{28A0092B-C50C-407E-A947-70E740481C1C}">
                <a14:useLocalDpi xmlns:a14="http://schemas.microsoft.com/office/drawing/2010/main" val="0"/>
              </a:ext>
            </a:extLst>
          </a:blip>
          <a:srcRect r="21831" b="32823"/>
          <a:stretch>
            <a:fillRect/>
          </a:stretch>
        </p:blipFill>
        <p:spPr bwMode="auto">
          <a:xfrm>
            <a:off x="-4763" y="0"/>
            <a:ext cx="3168651" cy="290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17" name="Picture 8"/>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5180013" y="3562350"/>
            <a:ext cx="3346450" cy="3295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Content Placeholder 2"/>
          <p:cNvSpPr txBox="1">
            <a:spLocks/>
          </p:cNvSpPr>
          <p:nvPr/>
        </p:nvSpPr>
        <p:spPr bwMode="auto">
          <a:xfrm>
            <a:off x="7938" y="3706813"/>
            <a:ext cx="5354637" cy="3151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0" indent="0" algn="just">
              <a:spcBef>
                <a:spcPts val="0"/>
              </a:spcBef>
              <a:spcAft>
                <a:spcPts val="600"/>
              </a:spcAft>
              <a:buFontTx/>
              <a:buNone/>
              <a:defRPr/>
            </a:pPr>
            <a:r>
              <a:rPr lang="sl-SI" sz="1800" kern="0" dirty="0" smtClean="0">
                <a:latin typeface="Times New Roman" panose="02020603050405020304" pitchFamily="18" charset="0"/>
                <a:cs typeface="Times New Roman" panose="02020603050405020304" pitchFamily="18" charset="0"/>
              </a:rPr>
              <a:t>Tretji primer energijskih pretvorb, ki si ga bomo ogledali, je </a:t>
            </a:r>
            <a:r>
              <a:rPr lang="sl-SI" sz="1800" i="1" kern="0" dirty="0" smtClean="0">
                <a:latin typeface="Times New Roman" panose="02020603050405020304" pitchFamily="18" charset="0"/>
                <a:cs typeface="Times New Roman" panose="02020603050405020304" pitchFamily="18" charset="0"/>
              </a:rPr>
              <a:t>Maxwellovo kolesce</a:t>
            </a:r>
            <a:r>
              <a:rPr lang="sl-SI" sz="1800" kern="0" dirty="0" smtClean="0">
                <a:latin typeface="Times New Roman" panose="02020603050405020304" pitchFamily="18" charset="0"/>
                <a:cs typeface="Times New Roman" panose="02020603050405020304" pitchFamily="18" charset="0"/>
              </a:rPr>
              <a:t>, ki je zelo </a:t>
            </a:r>
            <a:r>
              <a:rPr lang="sl-SI" sz="1800" kern="0" dirty="0" smtClean="0">
                <a:latin typeface="Times New Roman" panose="02020603050405020304" pitchFamily="18" charset="0"/>
                <a:cs typeface="Times New Roman" panose="02020603050405020304" pitchFamily="18" charset="0"/>
              </a:rPr>
              <a:t>podobno igrači </a:t>
            </a:r>
            <a:r>
              <a:rPr lang="sl-SI" sz="1800" kern="0" dirty="0" smtClean="0">
                <a:latin typeface="Times New Roman" panose="02020603050405020304" pitchFamily="18" charset="0"/>
                <a:cs typeface="Times New Roman" panose="02020603050405020304" pitchFamily="18" charset="0"/>
              </a:rPr>
              <a:t>jojo. S prsti obeh rok vrtimo gred kolesca, da se vrvica ovije, kolesce pa dvigne do največje možne višine; pri tem opravimo delo. Ko ga spustimo, se kolesce prične vrteti pospešeno, pride do najnižje lege, nakar se zopet dviga, ker si samo ovija vrvico okoli gredi. To kolescu omogoča kinetična energija zaradi vrtenja (imenujemo jo </a:t>
            </a:r>
            <a:r>
              <a:rPr lang="sl-SI" sz="1800" i="1" kern="0" dirty="0" smtClean="0">
                <a:latin typeface="Times New Roman" panose="02020603050405020304" pitchFamily="18" charset="0"/>
                <a:cs typeface="Times New Roman" panose="02020603050405020304" pitchFamily="18" charset="0"/>
              </a:rPr>
              <a:t>rotacijska kinetična energija</a:t>
            </a:r>
            <a:r>
              <a:rPr lang="sl-SI" sz="1800" kern="0" dirty="0" smtClean="0">
                <a:latin typeface="Times New Roman" panose="02020603050405020304" pitchFamily="18" charset="0"/>
                <a:cs typeface="Times New Roman" panose="02020603050405020304" pitchFamily="18" charset="0"/>
              </a:rPr>
              <a:t>), ki jo je prejelo na račun potencialne energije med vrača-njem iz najvišje do najnižje lege.</a:t>
            </a:r>
            <a:endParaRPr lang="sl-SI" sz="1800" kern="0" dirty="0">
              <a:latin typeface="Times New Roman" panose="02020603050405020304" pitchFamily="18" charset="0"/>
              <a:cs typeface="Times New Roman" panose="02020603050405020304" pitchFamily="18" charset="0"/>
            </a:endParaRPr>
          </a:p>
        </p:txBody>
      </p:sp>
      <p:pic>
        <p:nvPicPr>
          <p:cNvPr id="13319" name="Content Placeholder 4"/>
          <p:cNvPicPr>
            <a:picLocks noChangeAspect="1"/>
          </p:cNvPicPr>
          <p:nvPr/>
        </p:nvPicPr>
        <p:blipFill>
          <a:blip r:embed="rId3">
            <a:extLst>
              <a:ext uri="{28A0092B-C50C-407E-A947-70E740481C1C}">
                <a14:useLocalDpi xmlns:a14="http://schemas.microsoft.com/office/drawing/2010/main" val="0"/>
              </a:ext>
            </a:extLst>
          </a:blip>
          <a:srcRect l="57492" r="2551"/>
          <a:stretch>
            <a:fillRect/>
          </a:stretch>
        </p:blipFill>
        <p:spPr bwMode="auto">
          <a:xfrm>
            <a:off x="5856288" y="1668463"/>
            <a:ext cx="3287712" cy="1722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Pravokotnik 1"/>
          <p:cNvSpPr/>
          <p:nvPr/>
        </p:nvSpPr>
        <p:spPr>
          <a:xfrm>
            <a:off x="6467475" y="2457450"/>
            <a:ext cx="192088" cy="539750"/>
          </a:xfrm>
          <a:prstGeom prst="rect">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sl-SI">
              <a:solidFill>
                <a:srgbClr val="FFFFFF"/>
              </a:solidFill>
            </a:endParaRPr>
          </a:p>
        </p:txBody>
      </p:sp>
      <p:sp>
        <p:nvSpPr>
          <p:cNvPr id="9" name="Pravokotnik 8"/>
          <p:cNvSpPr/>
          <p:nvPr/>
        </p:nvSpPr>
        <p:spPr>
          <a:xfrm>
            <a:off x="6892925" y="2257425"/>
            <a:ext cx="190500" cy="539750"/>
          </a:xfrm>
          <a:prstGeom prst="rect">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sl-SI">
              <a:solidFill>
                <a:srgbClr val="FFFFFF"/>
              </a:solidFill>
            </a:endParaRPr>
          </a:p>
        </p:txBody>
      </p:sp>
      <p:sp>
        <p:nvSpPr>
          <p:cNvPr id="11" name="Pravokotnik 10"/>
          <p:cNvSpPr/>
          <p:nvPr/>
        </p:nvSpPr>
        <p:spPr>
          <a:xfrm>
            <a:off x="6665913" y="1127125"/>
            <a:ext cx="190500" cy="198438"/>
          </a:xfrm>
          <a:prstGeom prst="rect">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sl-SI">
              <a:solidFill>
                <a:srgbClr val="FFFFFF"/>
              </a:solidFill>
            </a:endParaRPr>
          </a:p>
        </p:txBody>
      </p:sp>
      <p:sp>
        <p:nvSpPr>
          <p:cNvPr id="12" name="Pravokotnik 11"/>
          <p:cNvSpPr/>
          <p:nvPr/>
        </p:nvSpPr>
        <p:spPr>
          <a:xfrm>
            <a:off x="7089775" y="587375"/>
            <a:ext cx="201613" cy="198438"/>
          </a:xfrm>
          <a:prstGeom prst="rect">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sl-SI">
              <a:solidFill>
                <a:srgbClr val="FFFFFF"/>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Privzeti načrt">
  <a:themeElements>
    <a:clrScheme name="Privzeti načr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rivzeti načrt">
      <a:majorFont>
        <a:latin typeface="Arial"/>
        <a:ea typeface=""/>
        <a:cs typeface=""/>
      </a:majorFont>
      <a:minorFont>
        <a:latin typeface="Arial"/>
        <a:ea typeface=""/>
        <a:cs typeface=""/>
      </a:minorFont>
    </a:fontScheme>
    <a:fmtScheme name="Pisar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rivzeti načr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rivzeti načr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rivzeti načr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rivzeti načr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rivzeti načr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rivzeti načr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rivzeti načr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rivzeti načr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rivzeti načr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rivzeti načr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rivzeti načr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rivzeti načr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1152</TotalTime>
  <Words>443</Words>
  <Application>Microsoft Office PowerPoint</Application>
  <PresentationFormat>Diaprojekcija na zaslonu (4:3)</PresentationFormat>
  <Paragraphs>10</Paragraphs>
  <Slides>2</Slides>
  <Notes>1</Notes>
  <HiddenSlides>0</HiddenSlides>
  <MMClips>0</MMClips>
  <ScaleCrop>false</ScaleCrop>
  <HeadingPairs>
    <vt:vector size="6" baseType="variant">
      <vt:variant>
        <vt:lpstr>Uporabljene pisave</vt:lpstr>
      </vt:variant>
      <vt:variant>
        <vt:i4>4</vt:i4>
      </vt:variant>
      <vt:variant>
        <vt:lpstr>Tema</vt:lpstr>
      </vt:variant>
      <vt:variant>
        <vt:i4>1</vt:i4>
      </vt:variant>
      <vt:variant>
        <vt:lpstr>Naslovi diapozitivov</vt:lpstr>
      </vt:variant>
      <vt:variant>
        <vt:i4>2</vt:i4>
      </vt:variant>
    </vt:vector>
  </HeadingPairs>
  <TitlesOfParts>
    <vt:vector size="7" baseType="lpstr">
      <vt:lpstr>Arial</vt:lpstr>
      <vt:lpstr>Arial Narrow</vt:lpstr>
      <vt:lpstr>Calibri</vt:lpstr>
      <vt:lpstr>Times New Roman</vt:lpstr>
      <vt:lpstr>Privzeti načrt</vt:lpstr>
      <vt:lpstr>PowerPointova predstavitev</vt:lpstr>
      <vt:lpstr>PowerPointova predstavitev</vt:lpstr>
    </vt:vector>
  </TitlesOfParts>
  <Company>ŠC Postojna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Diapozitiv 1</dc:title>
  <dc:creator>Jadran Aleksic</dc:creator>
  <cp:lastModifiedBy>jaleksic</cp:lastModifiedBy>
  <cp:revision>270</cp:revision>
  <cp:lastPrinted>2018-03-15T09:10:10Z</cp:lastPrinted>
  <dcterms:created xsi:type="dcterms:W3CDTF">2010-12-09T22:50:55Z</dcterms:created>
  <dcterms:modified xsi:type="dcterms:W3CDTF">2022-10-18T16:39:47Z</dcterms:modified>
</cp:coreProperties>
</file>