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7" r:id="rId3"/>
    <p:sldId id="286" r:id="rId4"/>
    <p:sldId id="287" r:id="rId5"/>
    <p:sldId id="273" r:id="rId6"/>
    <p:sldId id="288" r:id="rId7"/>
    <p:sldId id="258" r:id="rId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30" autoAdjust="0"/>
    <p:restoredTop sz="94660"/>
  </p:normalViewPr>
  <p:slideViewPr>
    <p:cSldViewPr>
      <p:cViewPr varScale="1">
        <p:scale>
          <a:sx n="108" d="100"/>
          <a:sy n="108" d="100"/>
        </p:scale>
        <p:origin x="132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A9D88-FF07-4C43-974D-27D866D28E9A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44126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5DFC6-3B24-40EF-AFEC-AA194EEA803E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332088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2EEE3-99FE-4344-A00D-EE8DAB97763C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593546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7675-E2FD-4183-8E53-99DCC271866C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04110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1A362-CB52-4614-A574-FDB363C33ACD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618245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D9AE4-00CE-42F0-B8E8-5E989443676B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20338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438C2-1FC3-4D63-93D6-CDFC248BF818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452616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89CB9-5BE9-47E2-9CB1-EDF4CFE64586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86342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7DF76-FAD4-405D-A35D-4ACFDB1A0B7F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78316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B2D0A-57B8-4B70-9998-6C1C5FA1B9CA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343174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5A5E1-3560-446A-A21C-0FD11DF670F1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71707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Uredite slog naslova matrice</a:t>
            </a:r>
            <a:endParaRPr lang="en-US" altLang="sl-SI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Uredite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  <a:endParaRPr lang="en-US" altLang="sl-S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1215FC-77B6-44D8-9CA9-5C8BAC8F322A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r-HR" altLang="en-US" sz="6300" smtClean="0"/>
              <a:t>Kviz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229600" cy="11287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altLang="en-US" dirty="0"/>
              <a:t>Kako se imenuje </a:t>
            </a:r>
            <a:r>
              <a:rPr lang="hr-HR" altLang="en-US" dirty="0" err="1"/>
              <a:t>oseba</a:t>
            </a:r>
            <a:r>
              <a:rPr lang="hr-HR" altLang="en-US" dirty="0"/>
              <a:t> na fotografiji?</a:t>
            </a:r>
          </a:p>
        </p:txBody>
      </p:sp>
      <p:sp>
        <p:nvSpPr>
          <p:cNvPr id="2" name="Zaobljeni pravokotnik 1">
            <a:hlinkClick r:id="" action="ppaction://hlinkshowjump?jump=lastslide"/>
          </p:cNvPr>
          <p:cNvSpPr/>
          <p:nvPr/>
        </p:nvSpPr>
        <p:spPr>
          <a:xfrm>
            <a:off x="1301750" y="2243138"/>
            <a:ext cx="2133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l-SI" dirty="0"/>
              <a:t>Mr. Black</a:t>
            </a:r>
            <a:endParaRPr lang="en-GB" dirty="0"/>
          </a:p>
        </p:txBody>
      </p:sp>
      <p:sp>
        <p:nvSpPr>
          <p:cNvPr id="8" name="Zaobljeni pravokotnik 7"/>
          <p:cNvSpPr/>
          <p:nvPr/>
        </p:nvSpPr>
        <p:spPr>
          <a:xfrm>
            <a:off x="1295400" y="3686175"/>
            <a:ext cx="2133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l-SI" dirty="0"/>
              <a:t>Mr. </a:t>
            </a:r>
            <a:r>
              <a:rPr lang="sl-SI" dirty="0" err="1"/>
              <a:t>Bean</a:t>
            </a:r>
            <a:endParaRPr lang="en-GB" dirty="0"/>
          </a:p>
        </p:txBody>
      </p:sp>
      <p:sp>
        <p:nvSpPr>
          <p:cNvPr id="9" name="Zaobljeni pravokotnik 8"/>
          <p:cNvSpPr/>
          <p:nvPr/>
        </p:nvSpPr>
        <p:spPr>
          <a:xfrm>
            <a:off x="1295400" y="5105400"/>
            <a:ext cx="2133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l-SI" dirty="0"/>
              <a:t>Mr. Bush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287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hr-HR" altLang="en-US" sz="32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Zaobljeni pravokotnik 1">
            <a:hlinkClick r:id="" action="ppaction://hlinkshowjump?jump=lastslide"/>
          </p:cNvPr>
          <p:cNvSpPr/>
          <p:nvPr/>
        </p:nvSpPr>
        <p:spPr>
          <a:xfrm>
            <a:off x="1295400" y="2214563"/>
            <a:ext cx="2133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l-SI" dirty="0"/>
              <a:t>Simoni</a:t>
            </a:r>
            <a:endParaRPr lang="en-GB" dirty="0"/>
          </a:p>
        </p:txBody>
      </p:sp>
      <p:sp>
        <p:nvSpPr>
          <p:cNvPr id="8" name="Zaobljeni pravokotnik 7">
            <a:hlinkClick r:id="" action="ppaction://hlinkshowjump?jump=nextslide"/>
          </p:cNvPr>
          <p:cNvSpPr/>
          <p:nvPr/>
        </p:nvSpPr>
        <p:spPr>
          <a:xfrm>
            <a:off x="1295400" y="3686175"/>
            <a:ext cx="2133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l-SI" dirty="0"/>
              <a:t>Simpson</a:t>
            </a:r>
            <a:endParaRPr lang="en-GB" dirty="0"/>
          </a:p>
        </p:txBody>
      </p:sp>
      <p:sp>
        <p:nvSpPr>
          <p:cNvPr id="9" name="Zaobljeni pravokotnik 8">
            <a:hlinkClick r:id="" action="ppaction://hlinkshowjump?jump=lastslide"/>
          </p:cNvPr>
          <p:cNvSpPr/>
          <p:nvPr/>
        </p:nvSpPr>
        <p:spPr>
          <a:xfrm>
            <a:off x="1295400" y="5105400"/>
            <a:ext cx="2133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l-SI" dirty="0"/>
              <a:t>Samuel</a:t>
            </a:r>
            <a:endParaRPr lang="en-GB" dirty="0"/>
          </a:p>
        </p:txBody>
      </p:sp>
      <p:pic>
        <p:nvPicPr>
          <p:cNvPr id="4102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828800"/>
            <a:ext cx="304958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28713"/>
          </a:xfrm>
        </p:spPr>
        <p:txBody>
          <a:bodyPr/>
          <a:lstStyle/>
          <a:p>
            <a:r>
              <a:rPr lang="hr-HR" altLang="en-US" smtClean="0"/>
              <a:t>Kdaj je Valentinovo?</a:t>
            </a:r>
          </a:p>
        </p:txBody>
      </p:sp>
      <p:sp>
        <p:nvSpPr>
          <p:cNvPr id="2" name="Zaobljeni pravokotnik 1"/>
          <p:cNvSpPr/>
          <p:nvPr/>
        </p:nvSpPr>
        <p:spPr>
          <a:xfrm>
            <a:off x="1295400" y="2214563"/>
            <a:ext cx="2133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Zaobljeni pravokotnik 7"/>
          <p:cNvSpPr/>
          <p:nvPr/>
        </p:nvSpPr>
        <p:spPr>
          <a:xfrm>
            <a:off x="1293813" y="3635375"/>
            <a:ext cx="2133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Zaobljeni pravokotnik 8"/>
          <p:cNvSpPr/>
          <p:nvPr/>
        </p:nvSpPr>
        <p:spPr>
          <a:xfrm>
            <a:off x="1293813" y="5056188"/>
            <a:ext cx="2133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altLang="en-US" smtClean="0"/>
              <a:t>KVIZ JE KONČAN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1371600"/>
          </a:xfrm>
        </p:spPr>
        <p:txBody>
          <a:bodyPr/>
          <a:lstStyle/>
          <a:p>
            <a:pPr algn="ctr"/>
            <a:r>
              <a:rPr lang="hr-HR" altLang="en-US" smtClean="0"/>
              <a:t>BRAVO!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hr-HR" altLang="en-US" smtClean="0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hr-HR" altLang="en-US" smtClean="0"/>
              <a:t>                   Odgovor je pravilen!</a:t>
            </a:r>
          </a:p>
        </p:txBody>
      </p:sp>
      <p:sp>
        <p:nvSpPr>
          <p:cNvPr id="2" name="Zaobljeni pravokotnik 1"/>
          <p:cNvSpPr/>
          <p:nvPr/>
        </p:nvSpPr>
        <p:spPr>
          <a:xfrm>
            <a:off x="3505200" y="4572000"/>
            <a:ext cx="1676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l-SI" dirty="0"/>
              <a:t>NAPREJ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altLang="en-US" smtClean="0"/>
              <a:t> NAROBE!!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hr-HR" altLang="en-US" smtClean="0"/>
              <a:t>Na to vprašanje ste narobe odgovorili.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hr-HR" altLang="en-US" smtClean="0"/>
              <a:t>Vrnite se nazaj na vprašanje in ga pravilno odgovorite.</a:t>
            </a:r>
          </a:p>
        </p:txBody>
      </p:sp>
      <p:sp>
        <p:nvSpPr>
          <p:cNvPr id="7" name="Zaobljeni pravokotnik 6"/>
          <p:cNvSpPr/>
          <p:nvPr/>
        </p:nvSpPr>
        <p:spPr>
          <a:xfrm>
            <a:off x="3505200" y="4572000"/>
            <a:ext cx="1676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l-SI" dirty="0"/>
              <a:t>POSKUSI ŠE ENKRAT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854</TotalTime>
  <Words>59</Words>
  <Application>Microsoft Office PowerPoint</Application>
  <PresentationFormat>Diaprojekcija na zaslonu (4:3)</PresentationFormat>
  <Paragraphs>18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Calibri</vt:lpstr>
      <vt:lpstr>Arial</vt:lpstr>
      <vt:lpstr>Calibri Light</vt:lpstr>
      <vt:lpstr>Wingdings</vt:lpstr>
      <vt:lpstr>Office Theme</vt:lpstr>
      <vt:lpstr>Kviz</vt:lpstr>
      <vt:lpstr>Kako se imenuje oseba na fotografiji?</vt:lpstr>
      <vt:lpstr>PowerPointova predstavitev</vt:lpstr>
      <vt:lpstr>Kdaj je Valentinovo?</vt:lpstr>
      <vt:lpstr>KVIZ JE KONČAN</vt:lpstr>
      <vt:lpstr>BRAVO! </vt:lpstr>
      <vt:lpstr> NAROBE!!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Dunja</dc:creator>
  <cp:lastModifiedBy>Dunja</cp:lastModifiedBy>
  <cp:revision>20</cp:revision>
  <cp:lastPrinted>1601-01-01T00:00:00Z</cp:lastPrinted>
  <dcterms:created xsi:type="dcterms:W3CDTF">1601-01-01T00:00:00Z</dcterms:created>
  <dcterms:modified xsi:type="dcterms:W3CDTF">2026-01-07T19:11:19Z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