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5781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5019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0342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360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372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5424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3563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037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157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5972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908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82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646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115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25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547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AAB3A-A4B7-4F88-8A86-707AD76CB62E}" type="datetimeFigureOut">
              <a:rPr lang="sl-SI" smtClean="0"/>
              <a:t>24. 02. 2022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324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GLADIATORSKE IGRE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Ime in Priimek</a:t>
            </a:r>
          </a:p>
          <a:p>
            <a:r>
              <a:rPr lang="sl-SI" dirty="0"/>
              <a:t>Razred</a:t>
            </a:r>
          </a:p>
          <a:p>
            <a:r>
              <a:rPr lang="sl-SI" dirty="0"/>
              <a:t>Šola</a:t>
            </a:r>
          </a:p>
        </p:txBody>
      </p:sp>
    </p:spTree>
    <p:extLst>
      <p:ext uri="{BB962C8B-B14F-4D97-AF65-F5344CB8AC3E}">
        <p14:creationId xmlns:p14="http://schemas.microsoft.com/office/powerpoint/2010/main" val="230265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UVOD - kratka predstavitev teme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6443749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»</a:t>
            </a:r>
            <a:r>
              <a:rPr lang="sl-SI" i="1" dirty="0" err="1"/>
              <a:t>Lorem</a:t>
            </a:r>
            <a:r>
              <a:rPr lang="sl-SI" i="1" dirty="0"/>
              <a:t> </a:t>
            </a:r>
            <a:r>
              <a:rPr lang="sl-SI" i="1" dirty="0" err="1"/>
              <a:t>ipsum</a:t>
            </a:r>
            <a:r>
              <a:rPr lang="sl-SI" i="1" dirty="0"/>
              <a:t> </a:t>
            </a:r>
            <a:r>
              <a:rPr lang="sl-SI" i="1" dirty="0" err="1"/>
              <a:t>dolor</a:t>
            </a:r>
            <a:r>
              <a:rPr lang="sl-SI" i="1" dirty="0"/>
              <a:t> sit </a:t>
            </a:r>
            <a:r>
              <a:rPr lang="sl-SI" i="1" dirty="0" err="1"/>
              <a:t>amet</a:t>
            </a:r>
            <a:r>
              <a:rPr lang="sl-SI" i="1" dirty="0"/>
              <a:t>, </a:t>
            </a:r>
          </a:p>
          <a:p>
            <a:pPr>
              <a:lnSpc>
                <a:spcPct val="150000"/>
              </a:lnSpc>
            </a:pPr>
            <a:r>
              <a:rPr lang="sl-SI" i="1" dirty="0" err="1"/>
              <a:t>consectetur</a:t>
            </a:r>
            <a:r>
              <a:rPr lang="sl-SI" i="1" dirty="0"/>
              <a:t> </a:t>
            </a:r>
            <a:r>
              <a:rPr lang="sl-SI" i="1" dirty="0" err="1"/>
              <a:t>adipisicing</a:t>
            </a:r>
            <a:r>
              <a:rPr lang="sl-SI" i="1" dirty="0"/>
              <a:t> elit, </a:t>
            </a:r>
          </a:p>
          <a:p>
            <a:pPr>
              <a:lnSpc>
                <a:spcPct val="150000"/>
              </a:lnSpc>
            </a:pPr>
            <a:r>
              <a:rPr lang="sl-SI" i="1" dirty="0" err="1"/>
              <a:t>sed</a:t>
            </a:r>
            <a:r>
              <a:rPr lang="sl-SI" i="1" dirty="0"/>
              <a:t> do </a:t>
            </a:r>
            <a:r>
              <a:rPr lang="sl-SI" i="1" dirty="0" err="1"/>
              <a:t>eiusmod</a:t>
            </a:r>
            <a:r>
              <a:rPr lang="sl-SI" i="1" dirty="0"/>
              <a:t> </a:t>
            </a:r>
            <a:r>
              <a:rPr lang="sl-SI" i="1" dirty="0" err="1"/>
              <a:t>tempor</a:t>
            </a:r>
            <a:r>
              <a:rPr lang="sl-SI" i="1" dirty="0"/>
              <a:t> </a:t>
            </a:r>
            <a:r>
              <a:rPr lang="sl-SI" i="1" dirty="0" err="1"/>
              <a:t>incididunt</a:t>
            </a:r>
            <a:r>
              <a:rPr lang="sl-SI" i="1" dirty="0"/>
              <a:t> ut labore et </a:t>
            </a:r>
            <a:r>
              <a:rPr lang="sl-SI" i="1" dirty="0" err="1"/>
              <a:t>dolore</a:t>
            </a:r>
            <a:r>
              <a:rPr lang="sl-SI" i="1" dirty="0"/>
              <a:t> </a:t>
            </a:r>
            <a:r>
              <a:rPr lang="sl-SI" i="1" dirty="0" err="1"/>
              <a:t>magna</a:t>
            </a:r>
            <a:r>
              <a:rPr lang="sl-SI" i="1" dirty="0"/>
              <a:t> </a:t>
            </a:r>
            <a:r>
              <a:rPr lang="sl-SI" i="1" dirty="0" err="1"/>
              <a:t>aliqua</a:t>
            </a:r>
            <a:r>
              <a:rPr lang="sl-SI" i="1" dirty="0"/>
              <a:t>. </a:t>
            </a:r>
          </a:p>
          <a:p>
            <a:pPr>
              <a:lnSpc>
                <a:spcPct val="150000"/>
              </a:lnSpc>
            </a:pPr>
            <a:r>
              <a:rPr lang="sl-SI" i="1" dirty="0"/>
              <a:t>Ut enim ad </a:t>
            </a:r>
            <a:r>
              <a:rPr lang="sl-SI" i="1" dirty="0" err="1"/>
              <a:t>minim</a:t>
            </a:r>
            <a:r>
              <a:rPr lang="sl-SI" i="1" dirty="0"/>
              <a:t> </a:t>
            </a:r>
            <a:r>
              <a:rPr lang="sl-SI" i="1" dirty="0" err="1"/>
              <a:t>veniam</a:t>
            </a:r>
            <a:r>
              <a:rPr lang="sl-SI" i="1" dirty="0"/>
              <a:t>, </a:t>
            </a:r>
          </a:p>
          <a:p>
            <a:pPr>
              <a:lnSpc>
                <a:spcPct val="150000"/>
              </a:lnSpc>
            </a:pPr>
            <a:r>
              <a:rPr lang="sl-SI" i="1" dirty="0" err="1"/>
              <a:t>quis</a:t>
            </a:r>
            <a:r>
              <a:rPr lang="sl-SI" i="1" dirty="0"/>
              <a:t> </a:t>
            </a:r>
            <a:r>
              <a:rPr lang="sl-SI" i="1" dirty="0" err="1"/>
              <a:t>nostrud</a:t>
            </a:r>
            <a:r>
              <a:rPr lang="sl-SI" i="1" dirty="0"/>
              <a:t> </a:t>
            </a:r>
            <a:r>
              <a:rPr lang="sl-SI" i="1" dirty="0" err="1"/>
              <a:t>exercitation</a:t>
            </a:r>
            <a:r>
              <a:rPr lang="sl-SI" i="1" dirty="0"/>
              <a:t> </a:t>
            </a:r>
            <a:r>
              <a:rPr lang="sl-SI" i="1" dirty="0" err="1"/>
              <a:t>ullamco</a:t>
            </a:r>
            <a:r>
              <a:rPr lang="sl-SI" i="1" dirty="0"/>
              <a:t> </a:t>
            </a:r>
            <a:r>
              <a:rPr lang="sl-SI" i="1" dirty="0" err="1"/>
              <a:t>laboris</a:t>
            </a:r>
            <a:r>
              <a:rPr lang="sl-SI" i="1" dirty="0"/>
              <a:t> nisi ut </a:t>
            </a:r>
            <a:r>
              <a:rPr lang="sl-SI" i="1" dirty="0" err="1"/>
              <a:t>aliquip</a:t>
            </a:r>
            <a:r>
              <a:rPr lang="sl-SI" i="1" dirty="0"/>
              <a:t> ex </a:t>
            </a:r>
            <a:r>
              <a:rPr lang="sl-SI" i="1" dirty="0" err="1"/>
              <a:t>ea</a:t>
            </a:r>
            <a:r>
              <a:rPr lang="sl-SI" i="1" dirty="0"/>
              <a:t> </a:t>
            </a:r>
            <a:r>
              <a:rPr lang="sl-SI" i="1" dirty="0" err="1"/>
              <a:t>commodo</a:t>
            </a:r>
            <a:r>
              <a:rPr lang="sl-SI" i="1" dirty="0"/>
              <a:t> </a:t>
            </a:r>
            <a:r>
              <a:rPr lang="sl-SI" i="1" dirty="0" err="1"/>
              <a:t>consequat</a:t>
            </a:r>
            <a:r>
              <a:rPr lang="sl-SI" i="1" dirty="0"/>
              <a:t> …</a:t>
            </a:r>
            <a:endParaRPr lang="sl-SI" dirty="0"/>
          </a:p>
        </p:txBody>
      </p:sp>
      <p:pic>
        <p:nvPicPr>
          <p:cNvPr id="1026" name="Picture 2" descr="What is the different between Roman gladiator and modern gladiator? - Quora">
            <a:extLst>
              <a:ext uri="{FF2B5EF4-FFF2-40B4-BE49-F238E27FC236}">
                <a16:creationId xmlns:a16="http://schemas.microsoft.com/office/drawing/2014/main" id="{D121FF31-37C9-4485-9A84-A8F953317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949" y="1477106"/>
            <a:ext cx="4261827" cy="4261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50A2CAC-C3D9-4E8D-9EAF-CA7C9E7FA068}"/>
              </a:ext>
            </a:extLst>
          </p:cNvPr>
          <p:cNvSpPr txBox="1"/>
          <p:nvPr/>
        </p:nvSpPr>
        <p:spPr>
          <a:xfrm>
            <a:off x="7705969" y="6176963"/>
            <a:ext cx="1108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Slika 1: ….</a:t>
            </a:r>
          </a:p>
        </p:txBody>
      </p:sp>
    </p:spTree>
    <p:extLst>
      <p:ext uri="{BB962C8B-B14F-4D97-AF65-F5344CB8AC3E}">
        <p14:creationId xmlns:p14="http://schemas.microsoft.com/office/powerpoint/2010/main" val="94893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JEDRO; POVZETKI VSEBINE (PRIMER)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6684818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»</a:t>
            </a:r>
            <a:r>
              <a:rPr lang="sl-SI" sz="2000" i="1" dirty="0" err="1"/>
              <a:t>Lorem</a:t>
            </a:r>
            <a:r>
              <a:rPr lang="sl-SI" sz="2000" i="1" dirty="0"/>
              <a:t> </a:t>
            </a:r>
            <a:r>
              <a:rPr lang="sl-SI" sz="2000" i="1" dirty="0" err="1"/>
              <a:t>ipsum</a:t>
            </a:r>
            <a:r>
              <a:rPr lang="sl-SI" sz="2000" i="1" dirty="0"/>
              <a:t> </a:t>
            </a:r>
            <a:r>
              <a:rPr lang="sl-SI" sz="2000" i="1" dirty="0" err="1"/>
              <a:t>dolor</a:t>
            </a:r>
            <a:r>
              <a:rPr lang="sl-SI" sz="2000" i="1" dirty="0"/>
              <a:t> sit </a:t>
            </a:r>
            <a:r>
              <a:rPr lang="sl-SI" sz="2000" i="1" dirty="0" err="1"/>
              <a:t>amet</a:t>
            </a:r>
            <a:r>
              <a:rPr lang="sl-SI" sz="2000" i="1" dirty="0"/>
              <a:t>, </a:t>
            </a:r>
            <a:r>
              <a:rPr lang="sl-SI" sz="2000" i="1" dirty="0" err="1"/>
              <a:t>consectetur</a:t>
            </a:r>
            <a:r>
              <a:rPr lang="sl-SI" sz="2000" i="1" dirty="0"/>
              <a:t> </a:t>
            </a:r>
            <a:r>
              <a:rPr lang="sl-SI" sz="2000" i="1" dirty="0" err="1"/>
              <a:t>adipisicing</a:t>
            </a:r>
            <a:r>
              <a:rPr lang="sl-SI" sz="2000" i="1" dirty="0"/>
              <a:t> elit, </a:t>
            </a:r>
            <a:r>
              <a:rPr lang="sl-SI" sz="2000" i="1" dirty="0" err="1"/>
              <a:t>sed</a:t>
            </a:r>
            <a:r>
              <a:rPr lang="sl-SI" sz="2000" i="1" dirty="0"/>
              <a:t> do </a:t>
            </a:r>
            <a:r>
              <a:rPr lang="sl-SI" sz="2000" i="1" dirty="0" err="1"/>
              <a:t>eiusmod</a:t>
            </a:r>
            <a:r>
              <a:rPr lang="sl-SI" sz="2000" i="1" dirty="0"/>
              <a:t> </a:t>
            </a:r>
            <a:r>
              <a:rPr lang="sl-SI" sz="2000" i="1" dirty="0" err="1"/>
              <a:t>tempor</a:t>
            </a:r>
            <a:r>
              <a:rPr lang="sl-SI" sz="2000" i="1" dirty="0"/>
              <a:t> </a:t>
            </a:r>
            <a:r>
              <a:rPr lang="sl-SI" sz="2000" i="1" dirty="0" err="1"/>
              <a:t>incididunt</a:t>
            </a:r>
            <a:r>
              <a:rPr lang="sl-SI" sz="2000" i="1" dirty="0"/>
              <a:t> ut labore et </a:t>
            </a:r>
            <a:r>
              <a:rPr lang="sl-SI" sz="2000" i="1" dirty="0" err="1"/>
              <a:t>dolore</a:t>
            </a:r>
            <a:r>
              <a:rPr lang="sl-SI" sz="2000" i="1" dirty="0"/>
              <a:t> </a:t>
            </a:r>
            <a:r>
              <a:rPr lang="sl-SI" sz="2000" i="1" dirty="0" err="1"/>
              <a:t>magna</a:t>
            </a:r>
            <a:r>
              <a:rPr lang="sl-SI" sz="2000" i="1" dirty="0"/>
              <a:t> </a:t>
            </a:r>
            <a:r>
              <a:rPr lang="sl-SI" sz="2000" i="1" dirty="0" err="1"/>
              <a:t>aliqua</a:t>
            </a:r>
            <a:r>
              <a:rPr lang="sl-SI" sz="2000" i="1" dirty="0"/>
              <a:t>. Ut enim ad </a:t>
            </a:r>
            <a:r>
              <a:rPr lang="sl-SI" sz="2000" i="1" dirty="0" err="1"/>
              <a:t>minim</a:t>
            </a:r>
            <a:r>
              <a:rPr lang="sl-SI" sz="2000" i="1" dirty="0"/>
              <a:t> </a:t>
            </a:r>
            <a:r>
              <a:rPr lang="sl-SI" sz="2000" i="1" dirty="0" err="1"/>
              <a:t>veniam</a:t>
            </a:r>
            <a:r>
              <a:rPr lang="sl-SI" sz="2000" i="1" dirty="0"/>
              <a:t>, </a:t>
            </a:r>
            <a:r>
              <a:rPr lang="sl-SI" sz="2000" i="1" dirty="0" err="1"/>
              <a:t>quis</a:t>
            </a:r>
            <a:r>
              <a:rPr lang="sl-SI" sz="2000" i="1" dirty="0"/>
              <a:t> </a:t>
            </a:r>
            <a:r>
              <a:rPr lang="sl-SI" sz="2000" i="1" dirty="0" err="1"/>
              <a:t>nostrud</a:t>
            </a:r>
            <a:r>
              <a:rPr lang="sl-SI" sz="2000" i="1" dirty="0"/>
              <a:t> </a:t>
            </a:r>
            <a:r>
              <a:rPr lang="sl-SI" sz="2000" i="1" dirty="0" err="1"/>
              <a:t>exercitation</a:t>
            </a:r>
            <a:r>
              <a:rPr lang="sl-SI" sz="2000" i="1" dirty="0"/>
              <a:t> </a:t>
            </a:r>
            <a:r>
              <a:rPr lang="sl-SI" sz="2000" i="1" dirty="0" err="1"/>
              <a:t>ullamco</a:t>
            </a:r>
            <a:r>
              <a:rPr lang="sl-SI" sz="2000" i="1" dirty="0"/>
              <a:t> </a:t>
            </a:r>
            <a:r>
              <a:rPr lang="sl-SI" sz="2000" i="1" dirty="0" err="1"/>
              <a:t>laboris</a:t>
            </a:r>
            <a:r>
              <a:rPr lang="sl-SI" sz="2000" i="1" dirty="0"/>
              <a:t> nisi ut </a:t>
            </a:r>
            <a:r>
              <a:rPr lang="sl-SI" sz="2000" i="1" dirty="0" err="1"/>
              <a:t>aliquip</a:t>
            </a:r>
            <a:r>
              <a:rPr lang="sl-SI" sz="2000" i="1" dirty="0"/>
              <a:t> ex </a:t>
            </a:r>
            <a:r>
              <a:rPr lang="sl-SI" sz="2000" i="1" dirty="0" err="1"/>
              <a:t>ea</a:t>
            </a:r>
            <a:r>
              <a:rPr lang="sl-SI" sz="2000" i="1" dirty="0"/>
              <a:t> </a:t>
            </a:r>
            <a:r>
              <a:rPr lang="sl-SI" sz="2000" i="1" dirty="0" err="1"/>
              <a:t>commodo</a:t>
            </a:r>
            <a:r>
              <a:rPr lang="sl-SI" sz="2000" i="1" dirty="0"/>
              <a:t> </a:t>
            </a:r>
            <a:r>
              <a:rPr lang="sl-SI" sz="2000" i="1" dirty="0" err="1"/>
              <a:t>consequat</a:t>
            </a:r>
            <a:r>
              <a:rPr lang="sl-SI" sz="2000" i="1" dirty="0"/>
              <a:t>. </a:t>
            </a:r>
            <a:r>
              <a:rPr lang="sl-SI" sz="2000" i="1" dirty="0" err="1"/>
              <a:t>Duis</a:t>
            </a:r>
            <a:r>
              <a:rPr lang="sl-SI" sz="2000" i="1" dirty="0"/>
              <a:t> </a:t>
            </a:r>
            <a:r>
              <a:rPr lang="sl-SI" sz="2000" i="1" dirty="0" err="1"/>
              <a:t>aute</a:t>
            </a:r>
            <a:r>
              <a:rPr lang="sl-SI" sz="2000" i="1" dirty="0"/>
              <a:t> </a:t>
            </a:r>
            <a:r>
              <a:rPr lang="sl-SI" sz="2000" i="1" dirty="0" err="1"/>
              <a:t>irure</a:t>
            </a:r>
            <a:r>
              <a:rPr lang="sl-SI" sz="2000" i="1" dirty="0"/>
              <a:t> </a:t>
            </a:r>
            <a:r>
              <a:rPr lang="sl-SI" sz="2000" i="1" dirty="0" err="1"/>
              <a:t>dolor</a:t>
            </a:r>
            <a:r>
              <a:rPr lang="sl-SI" sz="2000" i="1" dirty="0"/>
              <a:t> in </a:t>
            </a:r>
            <a:r>
              <a:rPr lang="sl-SI" sz="2000" i="1" dirty="0" err="1"/>
              <a:t>reprehenderit</a:t>
            </a:r>
            <a:r>
              <a:rPr lang="sl-SI" sz="2000" i="1" dirty="0"/>
              <a:t> in </a:t>
            </a:r>
            <a:r>
              <a:rPr lang="sl-SI" sz="2000" i="1" dirty="0" err="1"/>
              <a:t>voluptate</a:t>
            </a:r>
            <a:r>
              <a:rPr lang="sl-SI" sz="2000" i="1" dirty="0"/>
              <a:t> </a:t>
            </a:r>
            <a:r>
              <a:rPr lang="sl-SI" sz="2000" i="1" dirty="0" err="1"/>
              <a:t>velit</a:t>
            </a:r>
            <a:r>
              <a:rPr lang="sl-SI" sz="2000" i="1" dirty="0"/>
              <a:t> </a:t>
            </a:r>
            <a:r>
              <a:rPr lang="sl-SI" sz="2000" i="1" dirty="0" err="1"/>
              <a:t>esse</a:t>
            </a:r>
            <a:r>
              <a:rPr lang="sl-SI" sz="2000" i="1" dirty="0"/>
              <a:t> </a:t>
            </a:r>
            <a:r>
              <a:rPr lang="sl-SI" sz="2000" i="1" dirty="0" err="1"/>
              <a:t>cillum</a:t>
            </a:r>
            <a:r>
              <a:rPr lang="sl-SI" sz="2000" i="1" dirty="0"/>
              <a:t> </a:t>
            </a:r>
            <a:r>
              <a:rPr lang="sl-SI" sz="2000" i="1" dirty="0" err="1"/>
              <a:t>dolore</a:t>
            </a:r>
            <a:r>
              <a:rPr lang="sl-SI" sz="2000" i="1" dirty="0"/>
              <a:t> </a:t>
            </a:r>
            <a:r>
              <a:rPr lang="sl-SI" sz="2000" i="1" dirty="0" err="1"/>
              <a:t>eu</a:t>
            </a:r>
            <a:r>
              <a:rPr lang="sl-SI" sz="2000" i="1" dirty="0"/>
              <a:t> </a:t>
            </a:r>
            <a:r>
              <a:rPr lang="sl-SI" sz="2000" i="1" dirty="0" err="1"/>
              <a:t>fugiat</a:t>
            </a:r>
            <a:r>
              <a:rPr lang="sl-SI" sz="2000" i="1" dirty="0"/>
              <a:t> </a:t>
            </a:r>
            <a:r>
              <a:rPr lang="sl-SI" sz="2000" i="1" dirty="0" err="1"/>
              <a:t>nulla</a:t>
            </a:r>
            <a:r>
              <a:rPr lang="sl-SI" sz="2000" i="1" dirty="0"/>
              <a:t> </a:t>
            </a:r>
            <a:r>
              <a:rPr lang="sl-SI" sz="2000" i="1" dirty="0" err="1"/>
              <a:t>pariatur</a:t>
            </a:r>
            <a:r>
              <a:rPr lang="sl-SI" sz="2000" i="1" dirty="0"/>
              <a:t>. </a:t>
            </a:r>
            <a:r>
              <a:rPr lang="sl-SI" sz="2000" i="1" dirty="0" err="1"/>
              <a:t>Excepteur</a:t>
            </a:r>
            <a:r>
              <a:rPr lang="sl-SI" sz="2000" i="1" dirty="0"/>
              <a:t> </a:t>
            </a:r>
            <a:r>
              <a:rPr lang="sl-SI" sz="2000" i="1" dirty="0" err="1"/>
              <a:t>sint</a:t>
            </a:r>
            <a:r>
              <a:rPr lang="sl-SI" sz="2000" i="1" dirty="0"/>
              <a:t> </a:t>
            </a:r>
            <a:r>
              <a:rPr lang="sl-SI" sz="2000" i="1" dirty="0" err="1"/>
              <a:t>occaecat</a:t>
            </a:r>
            <a:r>
              <a:rPr lang="sl-SI" sz="2000" i="1" dirty="0"/>
              <a:t> </a:t>
            </a:r>
            <a:r>
              <a:rPr lang="sl-SI" sz="2000" i="1" dirty="0" err="1"/>
              <a:t>cupidatat</a:t>
            </a:r>
            <a:r>
              <a:rPr lang="sl-SI" sz="2000" i="1" dirty="0"/>
              <a:t> non </a:t>
            </a:r>
            <a:r>
              <a:rPr lang="sl-SI" sz="2000" i="1" dirty="0" err="1"/>
              <a:t>proident</a:t>
            </a:r>
            <a:r>
              <a:rPr lang="sl-SI" sz="2000" i="1" dirty="0"/>
              <a:t>, </a:t>
            </a:r>
            <a:r>
              <a:rPr lang="sl-SI" sz="2000" i="1" dirty="0" err="1"/>
              <a:t>sunt</a:t>
            </a:r>
            <a:r>
              <a:rPr lang="sl-SI" sz="2000" i="1" dirty="0"/>
              <a:t> in </a:t>
            </a:r>
            <a:r>
              <a:rPr lang="sl-SI" sz="2000" i="1" dirty="0" err="1"/>
              <a:t>culpa</a:t>
            </a:r>
            <a:r>
              <a:rPr lang="sl-SI" sz="2000" i="1" dirty="0"/>
              <a:t> </a:t>
            </a:r>
            <a:r>
              <a:rPr lang="sl-SI" sz="2000" i="1" dirty="0" err="1"/>
              <a:t>qui</a:t>
            </a:r>
            <a:r>
              <a:rPr lang="sl-SI" sz="2000" i="1" dirty="0"/>
              <a:t> </a:t>
            </a:r>
            <a:r>
              <a:rPr lang="sl-SI" sz="2000" i="1" dirty="0" err="1"/>
              <a:t>officia</a:t>
            </a:r>
            <a:r>
              <a:rPr lang="sl-SI" sz="2000" i="1" dirty="0"/>
              <a:t> </a:t>
            </a:r>
            <a:r>
              <a:rPr lang="sl-SI" sz="2000" i="1" dirty="0" err="1"/>
              <a:t>deserunt</a:t>
            </a:r>
            <a:r>
              <a:rPr lang="sl-SI" sz="2000" i="1" dirty="0"/>
              <a:t> </a:t>
            </a:r>
            <a:r>
              <a:rPr lang="sl-SI" sz="2000" i="1" dirty="0" err="1"/>
              <a:t>mollit</a:t>
            </a:r>
            <a:r>
              <a:rPr lang="sl-SI" sz="2000" i="1" dirty="0"/>
              <a:t> </a:t>
            </a:r>
            <a:r>
              <a:rPr lang="sl-SI" sz="2000" i="1" dirty="0" err="1"/>
              <a:t>anim</a:t>
            </a:r>
            <a:r>
              <a:rPr lang="sl-SI" sz="2000" i="1" dirty="0"/>
              <a:t> id </a:t>
            </a:r>
            <a:r>
              <a:rPr lang="sl-SI" sz="2000" i="1" dirty="0" err="1"/>
              <a:t>est</a:t>
            </a:r>
            <a:r>
              <a:rPr lang="sl-SI" sz="2000" i="1" dirty="0"/>
              <a:t> </a:t>
            </a:r>
            <a:r>
              <a:rPr lang="sl-SI" sz="2000" i="1" dirty="0" err="1"/>
              <a:t>laborum</a:t>
            </a:r>
            <a:r>
              <a:rPr lang="sl-SI" sz="2000" i="1" dirty="0"/>
              <a:t>.</a:t>
            </a:r>
            <a:r>
              <a:rPr lang="sl-SI" sz="2000" dirty="0"/>
              <a:t>«</a:t>
            </a:r>
          </a:p>
        </p:txBody>
      </p:sp>
      <p:pic>
        <p:nvPicPr>
          <p:cNvPr id="2052" name="Picture 4" descr="Roman Gladiators: Origins and History of the Ancient Fighters">
            <a:extLst>
              <a:ext uri="{FF2B5EF4-FFF2-40B4-BE49-F238E27FC236}">
                <a16:creationId xmlns:a16="http://schemas.microsoft.com/office/drawing/2014/main" id="{5567E6B0-03E6-4BE1-B3CD-BE85B3A07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783" y="1495301"/>
            <a:ext cx="2762147" cy="1531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gladiator | Definition, Types, &amp;amp; Facts | Britannica">
            <a:extLst>
              <a:ext uri="{FF2B5EF4-FFF2-40B4-BE49-F238E27FC236}">
                <a16:creationId xmlns:a16="http://schemas.microsoft.com/office/drawing/2014/main" id="{D12E7865-067D-4645-8249-8FC6AF4C0C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783" y="3629044"/>
            <a:ext cx="2406783" cy="2318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CF1822B2-586E-40D5-84B2-F75E2EF3952E}"/>
              </a:ext>
            </a:extLst>
          </p:cNvPr>
          <p:cNvSpPr txBox="1"/>
          <p:nvPr/>
        </p:nvSpPr>
        <p:spPr>
          <a:xfrm>
            <a:off x="8049739" y="3134470"/>
            <a:ext cx="1108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Slika 2: ….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5C476A5-4A58-4AD8-9D04-F245EFEA4EAB}"/>
              </a:ext>
            </a:extLst>
          </p:cNvPr>
          <p:cNvSpPr txBox="1"/>
          <p:nvPr/>
        </p:nvSpPr>
        <p:spPr>
          <a:xfrm>
            <a:off x="8109839" y="6072524"/>
            <a:ext cx="106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Slika 3: …</a:t>
            </a:r>
          </a:p>
        </p:txBody>
      </p:sp>
    </p:spTree>
    <p:extLst>
      <p:ext uri="{BB962C8B-B14F-4D97-AF65-F5344CB8AC3E}">
        <p14:creationId xmlns:p14="http://schemas.microsoft.com/office/powerpoint/2010/main" val="3905462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ZAKLJUČEK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</a:rPr>
              <a:t>Contrary to popular belief, Lorem Ipsum is not simply random text. It has roots in a piece of classical Latin literature from 45 BC, making it over 2000 years old.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6091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 IN LITERATURA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RIMSKIH ČASIH. Ljubljana: Mladinska knjiga, 1989</a:t>
            </a:r>
          </a:p>
          <a:p>
            <a:r>
              <a:rPr lang="sl-SI" dirty="0"/>
              <a:t>…</a:t>
            </a:r>
          </a:p>
          <a:p>
            <a:r>
              <a:rPr lang="sl-SI" dirty="0"/>
              <a:t>Ostali viri …</a:t>
            </a:r>
          </a:p>
          <a:p>
            <a:pPr lvl="1"/>
            <a:r>
              <a:rPr lang="sl-SI" dirty="0">
                <a:solidFill>
                  <a:srgbClr val="000000"/>
                </a:solidFill>
                <a:latin typeface="Calibri Light"/>
              </a:rPr>
              <a:t>Slika 1:</a:t>
            </a:r>
          </a:p>
          <a:p>
            <a:pPr lvl="1"/>
            <a:r>
              <a:rPr lang="sl-SI" dirty="0">
                <a:solidFill>
                  <a:srgbClr val="000000"/>
                </a:solidFill>
                <a:latin typeface="Calibri Light"/>
              </a:rPr>
              <a:t>…</a:t>
            </a:r>
          </a:p>
          <a:p>
            <a:pPr lvl="1"/>
            <a:r>
              <a:rPr lang="en-US" dirty="0" err="1">
                <a:solidFill>
                  <a:srgbClr val="000000"/>
                </a:solidFill>
                <a:latin typeface="Calibri Light"/>
              </a:rPr>
              <a:t>Slika</a:t>
            </a:r>
            <a:r>
              <a:rPr lang="en-US" dirty="0">
                <a:solidFill>
                  <a:srgbClr val="000000"/>
                </a:solidFill>
                <a:latin typeface="Calibri Light"/>
              </a:rPr>
              <a:t> </a:t>
            </a:r>
            <a:r>
              <a:rPr lang="sl-SI" dirty="0">
                <a:solidFill>
                  <a:srgbClr val="000000"/>
                </a:solidFill>
                <a:latin typeface="Calibri Light"/>
              </a:rPr>
              <a:t>3</a:t>
            </a:r>
            <a:r>
              <a:rPr lang="en-US" dirty="0">
                <a:solidFill>
                  <a:srgbClr val="000000"/>
                </a:solidFill>
                <a:latin typeface="Calibri Light"/>
              </a:rPr>
              <a:t>: </a:t>
            </a:r>
            <a:r>
              <a:rPr lang="sl-SI" dirty="0">
                <a:solidFill>
                  <a:srgbClr val="000000"/>
                </a:solidFill>
                <a:latin typeface="Calibri Light"/>
              </a:rPr>
              <a:t>Rimski mozaik, ki prikazuje gladiatorske boje</a:t>
            </a:r>
            <a:endParaRPr lang="en-US" dirty="0"/>
          </a:p>
          <a:p>
            <a:pPr lvl="2"/>
            <a:r>
              <a:rPr lang="en-US" dirty="0" err="1">
                <a:solidFill>
                  <a:srgbClr val="000000"/>
                </a:solidFill>
                <a:latin typeface="Calibri Light"/>
              </a:rPr>
              <a:t>Vir</a:t>
            </a:r>
            <a:r>
              <a:rPr lang="en-US" dirty="0">
                <a:solidFill>
                  <a:srgbClr val="000000"/>
                </a:solidFill>
                <a:latin typeface="Calibri Light"/>
              </a:rPr>
              <a:t>: </a:t>
            </a:r>
            <a:r>
              <a:rPr lang="en-US" sz="800" u="sng" dirty="0">
                <a:solidFill>
                  <a:srgbClr val="0563C1"/>
                </a:solidFill>
                <a:latin typeface="Calibri Light"/>
              </a:rPr>
              <a:t>https://www.britannica.com/sports/gladiator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60858056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Šeles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Šeles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eles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230</Words>
  <Application>Microsoft Office PowerPoint</Application>
  <PresentationFormat>Širokozaslonsko</PresentationFormat>
  <Paragraphs>25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Calibri Light</vt:lpstr>
      <vt:lpstr>Century Gothic</vt:lpstr>
      <vt:lpstr>Wingdings 3</vt:lpstr>
      <vt:lpstr>Šelest</vt:lpstr>
      <vt:lpstr>GLADIATORSKE IGRE</vt:lpstr>
      <vt:lpstr>UVOD - kratka predstavitev teme</vt:lpstr>
      <vt:lpstr>JEDRO; POVZETKI VSEBINE (PRIMER)</vt:lpstr>
      <vt:lpstr>ZAKLJUČEK</vt:lpstr>
      <vt:lpstr>VIRI IN 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MARIJA TEREZIJA</dc:title>
  <dc:creator>Matej Šiško</dc:creator>
  <cp:lastModifiedBy>Matej Šiško</cp:lastModifiedBy>
  <cp:revision>3</cp:revision>
  <dcterms:created xsi:type="dcterms:W3CDTF">2021-01-29T12:17:08Z</dcterms:created>
  <dcterms:modified xsi:type="dcterms:W3CDTF">2022-02-24T12:14:34Z</dcterms:modified>
</cp:coreProperties>
</file>