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3-12T06:15:26.09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141D078-C1BA-43CE-974E-33BCAD742515}" emma:medium="tactile" emma:mode="ink">
          <msink:context xmlns:msink="http://schemas.microsoft.com/ink/2010/main" type="writingRegion" rotatedBoundingBox="17920,11087 20447,11248 20373,12414 17846,12254"/>
        </emma:interpretation>
      </emma:emma>
    </inkml:annotationXML>
    <inkml:traceGroup>
      <inkml:annotationXML>
        <emma:emma xmlns:emma="http://www.w3.org/2003/04/emma" version="1.0">
          <emma:interpretation id="{82D1DE9C-3581-4538-B1AF-9930F9B7F117}" emma:medium="tactile" emma:mode="ink">
            <msink:context xmlns:msink="http://schemas.microsoft.com/ink/2010/main" type="paragraph" rotatedBoundingBox="17920,11087 20447,11248 20373,12414 17846,122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E02920-5CA7-42CD-86FF-4FE6BE4D15C7}" emma:medium="tactile" emma:mode="ink">
              <msink:context xmlns:msink="http://schemas.microsoft.com/ink/2010/main" type="line" rotatedBoundingBox="17920,11087 20447,11248 20373,12414 17846,12254"/>
            </emma:interpretation>
          </emma:emma>
        </inkml:annotationXML>
        <inkml:traceGroup>
          <inkml:annotationXML>
            <emma:emma xmlns:emma="http://www.w3.org/2003/04/emma" version="1.0">
              <emma:interpretation id="{E090E8F4-B13E-48E3-9BF8-800210275AC8}" emma:medium="tactile" emma:mode="ink">
                <msink:context xmlns:msink="http://schemas.microsoft.com/ink/2010/main" type="inkWord" rotatedBoundingBox="17920,11087 20447,11248 20373,12414 17846,12254">
                  <msink:destinationLink direction="with" ref="{1DDAB4D5-AAF8-4F4E-B640-19E647F0E11B}"/>
                </msink:context>
              </emma:interpretation>
              <emma:one-of disjunction-type="recognition" id="oneOf0">
                <emma:interpretation id="interp0" emma:lang="" emma:confidence="0">
                  <emma:literal>@</emma:literal>
                </emma:interpretation>
                <emma:interpretation id="interp1" emma:lang="" emma:confidence="0">
                  <emma:literal>ီ¥ာ</emma:literal>
                </emma:interpretation>
                <emma:interpretation id="interp2" emma:lang="" emma:confidence="0">
                  <emma:literal>ီ~ာ</emma:literal>
                </emma:interpretation>
                <emma:interpretation id="interp3" emma:lang="" emma:confidence="0">
                  <emma:literal>ီ^ာ</emma:literal>
                </emma:interpretation>
                <emma:interpretation id="interp4" emma:lang="" emma:confidence="0">
                  <emma:literal>ga</emma:literal>
                </emma:interpretation>
              </emma:one-of>
            </emma:emma>
          </inkml:annotationXML>
          <inkml:trace contextRef="#ctx0" brushRef="#br0">1345-186 63 0,'0'-5'105'0,"-9"1"-23"0,9-3-9 16,0 7-6-16,0-4-1 0,0-2 0 16,0 6 0-16,0-4 1 0,0 4-1 15,0-6 3-15,0 6 1 0,0 0 7 16,0-4 8-16,0 4 14 0,0-5 17 0,0 5 25 15,0 0 32-15,0 0 40 0,0 0 42 16,-8 0 33-16,8 0 19 0,0 0-4 16,0 0-25-16,0 0-42 0,0 0-49 15,-9 0-52-15,9 0-42 0,0 0-31 0,0 5-21 16,0-5-14-16,0 0-7 0,-10 4-6 16,10-4-6-16,0 0-1 0,0 0-3 15,0 6-1-15,0-6-2 0,0 0-1 16,0 4-1-16,0-4 0 0,0 0 3 0,0 6-1 15,10-6 0-15,-10 0-1 0,0 4 0 16,0-4 0-16,9 7 0 0,-9-7-2 16,8 4 2-16,-8-4 4 0,9 0-1 15,-9 0 0-15,10 0-1 0,-10 0 3 0,8-4-3 16,-8 4-2-16,9-7 0 0,-9 7 1 16,10-4-3-16,-10-2 0 0,0 6 2 15,0-4-1-15,0-2-1 0,0 6 2 0,0-4 1 16,0-1-1-16,0 0 0 0,-10-1 1 15,10 2-1-15,0 4-2 0,-9-4 1 16,1-2-3-16,8 0 0 0,-10 6-3 16,1-4 2-16,9 4 4 0,-8 0-1 0,8 0 1 15,-9 0 1-15,9 0 2 0,-10 4-2 16,10 2-2-16,0-6 2 0,-8 6 0 16,8 2 0-16,0-2 0 0,0-1 0 0,8 0 0 15,-8-1-1-15,0 2 4 0,10-2-1 16,-10 2-2-16,9-2 4 0,-9-4 0 15,8 0 0-15,-8 0-2 0,9 0-1 16,-9 0 3-16,10-4-4 0,-10-2-1 0,8 2 0 16,-8-2 2-16,9 2 1 0,-9-1-2 15,0-6 3-15,10 7 1 0,-10 0-1 16,0-8 0-16,0 8-2 0,-10-3 1 16,10 7-4-16,-9-4-1 0,9 0-1 0,-8 4-1 15,-2 0 2-15,1 4-1 0,9 0 2 16,-8-4-4-16,-1 7 3 0,-1-3-1 15,10 2 4-15,-8 0-2 0,8-2 2 0,-9 0 0 16,9 2 0-16,0-6 0 0,0 5-2 16,0 0-1-16,0-1 0 0,0 2 0 15,9-2-32-15,-9 2-150 0,8-2-156 16,2 3-139-16,-10-3-122 0,9 1-66 0,-1-5 0 16,1 5 132-16,-9-5 144 0</inkml:trace>
          <inkml:trace contextRef="#ctx0" brushRef="#br0" timeOffset="-2616.9924">15 805 38 0,'0'0'118'15,"0"-6"-8"-15,0 6-12 0,0 0 0 16,-10-6-7-16,10 6-1 0,0 0-5 0,0-4-7 16,0 4-7-16,0 0-9 0,0 0-6 15,-8-5-4-15,8 5-2 0,0-6 1 16,0 1 5-16,0 5 4 0,0 0 6 0,0-4 6 16,0 4 5-16,0-4 5 0,0-3 10 15,0 3 9-15,8 4 14 0,-8-6 16 16,0 0 21-16,0 2 14 0,10 0 9 0,-10-2 7 15,0 1-1-15,9 0-12 0,-9 1-18 16,8-6-16-16,-8 4-17 0,9 2-19 16,-9-2-16-16,10-4-17 0,-10 5-13 15,8-5-13-15,1 1-9 0,1 2-10 16,-2-3-7-16,1 1-3 0,-9-1-1 0,18 0 0 16,-9 1-2-16,-1-3 0 0,2 1-2 15,-1 3 2-15,-1 2 0 0,2-3-4 16,-2-2 0-16,1 2 2 0,1-2 1 0,-2 1-4 15,1 5 3-15,-1-4 2 0,-8-1 0 16,10 4-2-16,-1 0-3 0,-1 2-1 16,2-6-2-16,-1 5 0 0,-1 0 0 15,-8 1-1-15,10-2 1 0,-1 2 1 0,-1-7-1 16,1 6 7-16,1 0-1 0,-2-5 3 16,1 5 4-16,9-5-1 0,-9-1 1 15,1 1-6-15,-2 0 0 0,9 1-4 16,-7-2-2-16,-2 6 0 0,1-4-5 0,9-1 2 15,-9-1 1-15,1 2 3 0,-2 3 0 16,1-3 0-16,1 3 3 0,7-4-4 16,-9 4-1-16,2-3-3 0,-1 4-1 15,-1-5-3-15,2 6 3 0,-1-6-2 0,9 4 2 16,-9 0 0-16,-1-3 1 0,1 3 3 16,0 2 2-16,0-1 1 0,-1 1 1 15,2-3 1-15,7 3-1 0,-7-2-1 0,-1-4-3 16,8 6-3-16,-7-7 0 0,7 7 2 15,1-7 0-15,-9 7 1 0,9-6 0 16,-1 3 2-16,-7 3 0 0,7-6-2 16,2 5 2-16,-1 1 0 0,-10-2 2 0,9 1-1 15,2 0 3-15,-11 1 1 0,11-3-2 16,-1 3-2-16,-1 4 0 0,2-5-2 16,-2 0-1-16,1 0-1 0,1 0 3 0,-2 5 0 15,1-5-1-15,9 0 4 0,-10 5-1 16,1-4 0-16,1 4-3 0,-2-6 0 15,1 6 4-15,-1-6-3 0,2 6 0 16,-1-4 1-16,-9 4 3 0,8 0 0 0,1 0 2 16,0 0 3-16,-1 0 5 0,-7 0 1 15,7 0 3-15,2 0-2 0,-11 0 0 16,11 4-2-16,-11-4-5 0,11 0-1 16,-11 6-1-16,9-6-1 0,-7 0-2 0,7 6 2 15,-7-6 3-15,7 4 3 0,-7-4-1 16,7 5 2-16,1-5 6 0,-9 5 5 0,9-5 4 15,-9 5 2-15,9-5 2 16,-1 5-3-16,-8 0-5 0,9-5-7 0,1 5-4 16,-11-5-3-16,11 4-2 0,-11 3-3 15,9-3-3-15,2-4 0 0,-11 5 2 0,2 0-4 16,7 1 1-16,-7-2 1 0,-2 1 1 16,11 0-2-16,-11 0-1 0,9-1 2 15,-7 3 1-15,-1-3 3 0,9 2 8 16,-9-2 9-16,9 7 11 0,-9-7 10 0,-1 7 6 15,11-7 2-15,-11 6-3 0,1-4-6 16,0 5-7-16,0-2-6 0,-1-5-6 16,11 7-5-16,-11-1-2 0,1-4-4 0,1-2-2 15,-2 6-4-15,1-5-1 0,1 5-1 16,-2-5-1-16,11-1 1 0,-11 2-1 16,1 4 7-16,-1-4 2 0,2-2 14 15,7 7 8-15,-7-2 6 0,-1-5 7 0,-1 7 0 16,11-1-1-16,-11 0-5 0,1 1-4 15,0 4-3-15,0-5-4 0,9 1-5 16,-9 3-2-16,-1-5-3 0,11 7-1 16,-11-5 5-16,1 3 6 0,1-4 5 0,7 4 9 15,-7 2 6-15,-2-1 5 0,11 0 1 16,-11 0 1-16,1 1-4 0,-1 3-5 16,2-4-6-16,-1 1-6 0,9-6-10 15,-10 5-7-15,-8-6-5 0,9 8-6 0,1-8-4 16,-2-4-1-16,-8 5-1 0,0-5-3 15,9 0 1-15,-9-5-2 0,0 6-3 16,0-6-3-16,0 0-5 0,0-6-20 0,0 6-49 16,-9-5-87-16,9 0-98 0,0 0-58 15,-8-5-51-15,8 5-141 0,-10 1-112 16,1-7-36-16,9 5-46 0,-8 2-16 16,8-1 16-16,-10 5 138 0,2-5 150 0</inkml:trace>
          <inkml:trace contextRef="#ctx0" brushRef="#br0" timeOffset="-1891.5485">2159 522 40 0,'0'-5'189'0,"-9"0"7"0,9 0-19 16,0 5-2-16,0-5 7 0,0 1 20 15,0-2 32-15,0 2 37 0,0 4 35 0,0-6 24 16,0 6 10-16,9-6-18 0,-9 6-36 16,0 0-49-16,8 6-52 0,-8 0-48 15,9-6-49-15,-9 10-32 0,9-6-22 16,-9 6-13-16,9-5-9 0,-1 4-7 16,2 2-3-16,-1 1 0 0,-1-4 5 0,2 3 5 15,-1-3 8-15,-1 3 19 0,1 1 19 16,1-3 22-16,7 1 15 0,-7 5 22 15,7-5 15-15,-7 1 2 0,7-2-2 16,1 1-7-16,-9 0-5 0,9-5-17 0,-10 5-14 16,11-4-15-16,-11 4-13 0,11-6-12 15,-11 1-13-15,1 0-8 0,-1 1-7 16,2-2-2-16,-1-4-1 0,-1 4-2 16,2 2 5-16,-1-6 0 0,-9 0 6 0,8 0 6 15,-8 6 11-15,0-6 8 0,10 0 9 16,-10 0 3-16,0 0-2 0,0 0-6 0,0-6-9 15,0 0-11-15,0 2-12 0,-10 0-9 16,10-7-5-16,0 2-4 0,-8-1-2 16,8-6-2-16,0 1-2 0,-9 0 1 15,9-6-1-15,0 2 0 0,0 0 0 0,-10-4 2 16,10 4-1-16,0-5 0 0,0 3 0 16,0-3 0-16,0 3 0 0,0 2 0 15,0-7 0-15,0 6 0 0,0-1 2 0,0 7 0 16,0-1-1-16,0-1 1 0,-8 7-5 15,8-1-1-15,0 3-4 0,0 3-11 16,0-1-49-16,0 1-104 0,0 4-84 16,-9-6-60-16,9 1-155 0,0 5-172 0,0 0-94 15,0 5-43-15,0 1 14 0,0-2 20 16,-10 1 137-16,2-5 171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3-12T06:15:29.04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DDAB4D5-AAF8-4F4E-B640-19E647F0E11B}" emma:medium="tactile" emma:mode="ink">
          <msink:context xmlns:msink="http://schemas.microsoft.com/ink/2010/main" type="inkDrawing" rotatedBoundingBox="17653,10632 23351,10384 23423,12027 17725,12275" semanticType="callout" shapeName="Other">
            <msink:sourceLink direction="with" ref="{E090E8F4-B13E-48E3-9BF8-800210275AC8}"/>
            <msink:sourceLink direction="with" ref="{5C5E45B6-CC09-40F2-95C2-6E42251FC1F2}"/>
          </msink:context>
        </emma:interpretation>
      </emma:emma>
    </inkml:annotationXML>
    <inkml:trace contextRef="#ctx0" brushRef="#br0">30 1722 154 0,'0'6'171'16,"-9"-6"-34"-16,9 4-29 0,0-4-20 0,-10 0-12 15,10 0-9-15,0 5-5 0,0-5-3 16,0 0-1-16,-8 0 1 0,8 0 9 0,0 0 11 16,0 0 15-16,0 0 18 0,-9-5 19 15,9 5 18-15,0 0 9 0,0 0 8 16,0 0 5-16,0-4-1 0,0 4-1 16,0 0 4-16,0-6 6 0,0 2 1 0,0-2-4 15,9 0-9-15,-9 2-17 0,0-7-22 16,0 2-28-16,0-2-21 0,8 1-21 15,-8 0-14-15,0-5-12 0,0 6-13 0,0-1-6 16,10 0-6-16,-10-1-3 0,0 1-4 16,9 0-2-16,-9 1 7 0,0-2-3 15,8 1 2-15,-8 0-3 0,0-5 3 16,10 6-1-16,-10-3-3 0,9-3-1 0,-9 5 1 16,8-3-2-16,-8 1 0 0,9-3 2 15,-9 5-1-15,9 0 1 0,-9-4-1 16,9 2 0-16,-1-2-2 0,-8 4 0 15,10-4 3-15,-1 3 2 0,-1-5 3 16,-8 7 0-16,10-5 0 0,-1-3 1 0,-1 2-2 16,1 0-3-16,1 5-1 0,-2-4 0 15,1-2 1-15,1 1-1 0,-2 5 0 16,1-6 1-16,-9 2 0 0,18 0-1 16,-9-2 0-16,-1 1 0 0,2 5 0 0,-1-6-1 15,-1 0-2-15,2 2 0 0,7 5 3 16,-7-6-2-16,-2-2 2 0,9 3 0 0,-7-1 0 15,-1 5 2-15,9-5 0 16,-9 0 0-16,-1 0 0 0,11-1-3 0,-11 2 3 16,1-1-2-16,9-1-3 0,-9 0 3 15,1 3 0-15,7-1 5 0,-7-3-3 0,7 2 1 16,-9 0 3-16,10 1-2 0,-9-2 0 16,9 1 2-16,1 5-1 0,-2-6 2 15,-7 2-2-15,15-1 2 0,-15 0-1 16,7-1-1-16,2 1 2 0,-1 0-2 15,-1 0 1-15,1-1-4 0,-1 7-1 0,2-6 0 16,-11 5-2-16,11 0-1 0,-11 0 2 16,11 0 0-16,-11 0 1 0,11 6 2 15,-11-6 2-15,1-1 8 0,1 6 6 16,7-5 4-16,-9 5 9 0,11-5 1 0,-1 4 7 16,-9-4 3-16,9 0 1 0,-1 1-5 15,1-6-3-15,-1 4 0 0,2 2-10 0,-1-8-8 16,-9 8-6-16,8-1 0 0,1 1-3 15,-9-3-2-15,1 2-1 0,7 6-3 16,-7-1-1-16,-2 0-2 0,1 0 0 16,-1 0-1-16,2 1 1 0,-2-2 3 0,1 2 3 15,9-2 3-15,-9 0 3 0,1 2 1 16,7-1 5-16,-7-6 1 0,7 7 1 16,1 0 2-16,-1-7 2 0,-7 5 1 15,7-4-1-15,2 1 2 0,-2 3 1 0,1-3-1 16,0 3-2-16,-9 2-1 0,9-6 0 15,-9 3 7-15,8 3 18 0,-7 0 20 16,7-2 8-16,-7 1 3 0,7 0 2 0,-7 0-8 16,7 0-16-16,-9-1-10 0,11 2-2 15,-11-2 2-15,11 2 6 0,-1-1 4 16,-1 0-5-16,10 0-4 0,-9 0-2 16,9-5-4-16,-1 6-4 0,1-2-3 0,10-4-3 15,-12 5-4-15,2 0-4 0,10 0-3 16,-10 0-4-16,-2-1-3 0,2 2-3 15,0 0 0-15,-8 4-3 0,8-7-1 16,-10 7-1-16,1 0 0 0,-10 0-1 0,11 0 1 16,-2 0 1-16,-7-4 19 0,7 4 11 15,1 0 10-15,1-5 6 0,-2 5 6 16,10-7 0-16,0 3-11 0,-9 4-14 0,8-5-8 16,0 1-6-16,-7 4-5 0,8-6-3 15,-10 6-6-15,10 0 0 0,-9 0-2 0,1 0-1 16,-2 0 0-16,10 6-1 0,-9-6 0 15,-1 4-1-15,1-4 2 0,1 5 0 16,-2-5 4-16,10 0 3 0,-9 0 6 16,9 0 7-16,-1 0 3 0,-8 4 4 0,9-4 3 15,0 0 3-15,0 7-1 0,0-7-2 16,0 5-2-16,-2-5-1 0,2 4-4 16,-8 3-1-16,8-3-4 0,-1 0-4 15,1 2-3-15,0-1-3 0,-1 0-3 0,1 0-2 16,0 0-2-16,0-1-1 0,0 2 0 15,-1-6 1-15,1 6-1 0,0-6 0 16,9 0-1-16,-9 4 0 0,0-4 1 16,8 0 0-16,-8 5 0 0,0-5 1 0,0 5 0 15,0-5 0-15,0 5 0 0,-2 0 1 16,2 0 0-16,0 0 3 0,-8-1 2 16,7 2 1-16,1 4 3 0,-10-5 3 0,10 0 0 15,0 5 1-15,0-4 0 0,-8-2 1 16,6 0-3-16,2 7-3 0,0-5 0 0,0-2-5 15,0 2-1-15,-9-2 0 16,9 1-2-16,0 1 2 0,-1 3 1 0,-8-5 3 16,9 2 6-16,0 0 3 0,-10-2 3 15,10 3 3-15,0-3 1 0,-9 6-1 16,9-5-1-16,-10 0-3 0,10-1-2 16,0 2-2-16,0 4 0 0,0-4-1 0,-9-2 1 15,8 6 3-15,1-5 1 0,0 0 0 16,-9-1 0-16,9 6-2 0,-10-4-1 15,2 0-1-15,-1 3-2 0,-1-4-1 16,1 0 0-16,-1 4 3 0,2-3-2 0,-1 5 2 16,-1-7-1-16,2 1 2 0,-2 6-3 15,1-7-4-15,1 1 0 0,-2 6 0 0,1-7-1 16,-1 2-2-16,-7-2-2 0,7 6 2 16,1-4 0-16,1-1-3 0,-2 0 0 15,-9 0 1-15,11 5 0 0,-1-5 0 16,-9-1 1-16,9 7 1 0,-1-5-1 0,-8 3 0 15,9-4 0-15,0 0 1 0,-1 4-1 16,-7-3 1-16,7 4-1 0,2-4-1 16,-2-2 2-16,-7 7-1 0,7-7 1 0,1 1 0 15,-9 5-2-15,9-6 1 0,-9 8-1 16,9-8-2-16,-9 7-1 0,9-2 0 16,-9 2-3-16,-1-1-1 0,1 0 0 15,9 0 0-15,-10 4 0 0,2-4 0 0,-1 7 0 16,-1-8 0-16,2 6 0 0,7-5 0 15,-7 6 0-15,-1-2 0 0,-1-3 0 0,11 2 0 16,-11 3 0-16,1-6 0 0,1 6 0 16,7-8 0-16,-7 8 0 0,7 0 0 15,-9-6 0-15,2 5 0 0,7 1 0 16,1-7 0-16,-9 6 0 0,9-1 0 0,-9 2 0 16,9-1 0-16,-9 0 0 0,9 0 0 15,-9 1 0-15,-1-2 0 0,2 6 0 16,-1 1 0-16,8-6 0 0,-7 6 0 15,-2-2 0-15,1 0 0 0,1-3 0 0,-2 5 0 16,-8-1 0-16,9-1 0 0,0-3 0 16,0 3 0-16,-1-2 0 0,-8-3 0 0,9 1 0 15,1-5 0-15,-10 5 0 0,8-5 0 16,-8-5 0-16,9 0 0 0,-9 0 0 16,0 0 0-16,0-1 0 0,0-4 0 15,10 0 0-15,-10-4 0 0,-10-1-21 0,10 0-169 16,0-5-110-16,0 0-163 0,0-5-107 15,10-1-106-15,-10 7-148 0,0-1-73 16,0 6-66-16,-10 4 72 0,10 0 67 0,-9 9 108 16,-9 1 201-16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3-12T06:15:30.85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C51E29-72F3-4366-A646-1A2F490F4DE0}" emma:medium="tactile" emma:mode="ink">
          <msink:context xmlns:msink="http://schemas.microsoft.com/ink/2010/main" type="writingRegion" rotatedBoundingBox="22187,10088 23861,11864 23423,12277 21749,10501"/>
        </emma:interpretation>
      </emma:emma>
    </inkml:annotationXML>
    <inkml:traceGroup>
      <inkml:annotationXML>
        <emma:emma xmlns:emma="http://www.w3.org/2003/04/emma" version="1.0">
          <emma:interpretation id="{A2E68A7E-DD30-47C6-B029-949F1990AFBD}" emma:medium="tactile" emma:mode="ink">
            <msink:context xmlns:msink="http://schemas.microsoft.com/ink/2010/main" type="paragraph" rotatedBoundingBox="22187,10088 23861,11864 23423,12277 21749,105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1575A1-0737-4395-AF6D-4248EF51AE71}" emma:medium="tactile" emma:mode="ink">
              <msink:context xmlns:msink="http://schemas.microsoft.com/ink/2010/main" type="line" rotatedBoundingBox="22187,10088 23861,11864 23423,12277 21749,10501"/>
            </emma:interpretation>
          </emma:emma>
        </inkml:annotationXML>
        <inkml:traceGroup>
          <inkml:annotationXML>
            <emma:emma xmlns:emma="http://www.w3.org/2003/04/emma" version="1.0">
              <emma:interpretation id="{E3D7080D-6A23-4FEF-979E-ECD83919C494}" emma:medium="tactile" emma:mode="ink">
                <msink:context xmlns:msink="http://schemas.microsoft.com/ink/2010/main" type="inkWord" rotatedBoundingBox="21956,10305 22050,10405 21960,10489 21866,10390"/>
              </emma:interpretation>
            </emma:emma>
          </inkml:annotationXML>
          <inkml:trace contextRef="#ctx0" brushRef="#br0">72 28 40 0,'-9'-6'154'0,"9"6"-6"16,0 0-11-16,0 0-3 0,-10 0 5 15,10 0 12-15,0 0 16 0,0-4 23 16,0 4 33-16,0 0 37 0,-8 0 40 16,8 0 24-16,0-4 4 0,0 4-13 0,0 0-33 15,-9-6-51-15,9 6-58 0,0 0-49 16,0 0-41-16,0 0-31 0,-10 0-22 16,10 0-9-16,0 0-9 0,-8 0-4 0,8 6 4 15,0-2 2-15,-9 0 8 0,9 2 9 16,0 3 8-16,0-3 6 0,-10 3 3 15,10-3 5-15,0 5-1 0,0-7-1 16,10 1 1-16,-10 0 6 0,0 0 8 0,0 0 11 16,9-5 12-16,-9 5 14 0,8-5 5 15,-8 0-2-15,10 0-6 0,-1-5-14 16,-9 0-15-16,8 5-18 0,2-5-14 16,-10 0-10-16,9 0-8 0,-1-6-5 0,-8 7-2 15,9-2-5-15,-9 2-2 0,0-7-1 16,10 7-1-16,-10-1-1 0,0-1 1 15,0 2 1-15,0 0 1 0,0-2 3 16,-10 0 2-16,10 6 1 0,-9-4-2 0,9 8 2 16,-8-4-4-16,-1 6-1 0,9 0-2 15,-10-2-2-15,10 0 0 0,-8 7-1 16,8-7 4-16,-9 7 2 0,9-7 3 0,0 6 4 16,0-3 2-16,0 2 4 0,0-4 1 15,9 0-1-15,-9 5-2 0,0-5-2 0,8 0-1 16,-8-1-5-16,10-4-2 0,-1 7-1 15,-1-7-2-15,-8 0 0 0,9 0-4 16,1 0 1-16,-2-7-1 0,-8 3-1 16,9-1-2-16,-9 0-1 0,9 0 1 0,-9 0-1 15,0-5-1-15,0 5 1 0,0-6 3 16,0 1 1-16,-9 6 0 0,9-7 2 16,-9 2-3-16,1 3 1 0,-2 2-2 15,1 0-1-15,1-2 0 0,8 6 0 0,-9-6-1 16,-1 6 0-16,2 0 0 0,8 0-1 15,-9 6-1-15,9 0 0 0,-10-6 1 16,10 4-2-16,0 0-1 0,0 2 1 16,0-1 0-16,10-1-4 0,-10 2-11 0,9-1-63 15,-9-1-99-15,8-4-62 0,-8 6-179 16,10-2-190-16,-10 3-190 0,0-3-43 16,0 1 44-16,9-5 30 0,-1 0 166 0,1-5 186 15</inkml:trace>
        </inkml:traceGroup>
        <inkml:traceGroup>
          <inkml:annotationXML>
            <emma:emma xmlns:emma="http://www.w3.org/2003/04/emma" version="1.0">
              <emma:interpretation id="{5C5E45B6-CC09-40F2-95C2-6E42251FC1F2}" emma:medium="tactile" emma:mode="ink">
                <msink:context xmlns:msink="http://schemas.microsoft.com/ink/2010/main" type="inkWord" rotatedBoundingBox="23350,11321 23861,11864 23423,12277 22912,11734">
                  <msink:destinationLink direction="with" ref="{1DDAB4D5-AAF8-4F4E-B640-19E647F0E11B}"/>
                </msink:context>
              </emma:interpretation>
            </emma:emma>
          </inkml:annotationXML>
          <inkml:trace contextRef="#ctx0" brushRef="#br0" timeOffset="-1031.1476">1054 1419 177 0,'-9'-5'204'16,"9"5"-23"-16,-10-4-31 0,10 4-22 0,-8-6-11 15,8 6-3-15,0-5 0 16,0 5 16-16,-9 0 33 0,9-4 57 0,9 4 70 15,-9 0 54-15,0-6 26 0,8 6-5 16,-8 0-41-16,10 0-69 0,-10 0-86 0,9 6-66 16,-1-6-38-16,-8 4-17 0,10-4 7 15,-1 5 17-15,-1 1 19 0,2-2 26 16,-1 5 18-16,-1 2 17 0,11 4 6 16,-11-4 3-16,11 3-3 0,-2 2-3 0,1-5-5 15,-1 3-6-15,1 1 0 0,9 6 1 16,-8-7 3-16,6 1-7 0,2 0-11 15,0 5-12-15,-8-5-11 0,8 1-18 0,-10 0-20 16,10-3-13-16,-9 8-10 0,-1-5-7 16,1-2-7-16,-9 1-8 0,9 0-4 15,-9 0-5-15,9 0-1 0,-9-5-2 16,-1 1-2-16,2-1-1 0,-10 0 0 0,9-1-1 16,-1-4-2-16,-8 1 0 0,10-2 4 15,-10-4 9-15,0 4 11 0,0-4 11 16,9 0 11-16,-9 0 8 0,0-4 1 15,0 0-3-15,0-7-10 0,0-4-11 0,0 1-9 16,0-2-7-16,8-8-8 0,-8-2-5 16,0 1-3-16,0-6-1 0,10 1-2 15,-10-5-2-15,9 4 1 0,-9-3 1 16,0 3 1-16,0-3 1 0,0 4-1 0,0 0 3 16,0-1 1-16,0 5-2 0,0 2 1 15,0-2-4-15,0 7-1 0,8-1-4 16,-8 4-6-16,0 1-6 0,0 0-13 0,0 5-33 15,0 6-49-15,9-7-65 0,-9 11-112 16,0-5-122-16,0 5-65 0,0-5-122 16,0 10-146-16,-9 0-96 0,9-1-30 15,-8 3 55-15,8-3 36 0,-9 2 134 0,-1-2 183 16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6301.34619" units="1/cm"/>
          <inkml:channelProperty channel="Y" name="resolution" value="6301.34619" units="1/cm"/>
          <inkml:channelProperty channel="F" name="resolution" value="3999.51147" units="1/in"/>
          <inkml:channelProperty channel="T" name="resolution" value="1" units="1/dev"/>
        </inkml:channelProperties>
      </inkml:inkSource>
      <inkml:timestamp xml:id="ts0" timeString="2021-03-12T07:35:26.224"/>
    </inkml:context>
    <inkml:brush xml:id="br0">
      <inkml:brushProperty name="width" value="0.05833" units="cm"/>
      <inkml:brushProperty name="height" value="0.05833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DF32ADF-5D86-49C1-A041-7A3C055A3836}" emma:medium="tactile" emma:mode="ink">
          <msink:context xmlns:msink="http://schemas.microsoft.com/ink/2010/main" type="writingRegion" rotatedBoundingBox="23093,14150 21300,18411 20418,18040 22211,13779"/>
        </emma:interpretation>
      </emma:emma>
    </inkml:annotationXML>
    <inkml:traceGroup>
      <inkml:annotationXML>
        <emma:emma xmlns:emma="http://www.w3.org/2003/04/emma" version="1.0">
          <emma:interpretation id="{30FEFE4A-650E-4D96-8E40-225085D2F3B1}" emma:medium="tactile" emma:mode="ink">
            <msink:context xmlns:msink="http://schemas.microsoft.com/ink/2010/main" type="paragraph" rotatedBoundingBox="23093,14150 21300,18411 20418,18040 22211,137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286756-3FB6-4968-8FEC-8DFBDAB1CBA6}" emma:medium="tactile" emma:mode="ink">
              <msink:context xmlns:msink="http://schemas.microsoft.com/ink/2010/main" type="line" rotatedBoundingBox="23093,14150 21300,18411 20418,18040 22211,13779"/>
            </emma:interpretation>
          </emma:emma>
        </inkml:annotationXML>
        <inkml:traceGroup>
          <inkml:annotationXML>
            <emma:emma xmlns:emma="http://www.w3.org/2003/04/emma" version="1.0">
              <emma:interpretation id="{B0EB5904-028C-4BE1-8214-52876F9299B3}" emma:medium="tactile" emma:mode="ink">
                <msink:context xmlns:msink="http://schemas.microsoft.com/ink/2010/main" type="inkWord" rotatedBoundingBox="23093,14150 22855,14716 21973,14345 22211,13779"/>
              </emma:interpretation>
              <emma:one-of disjunction-type="recognition" id="oneOf0">
                <emma:interpretation id="interp0" emma:lang="" emma:confidence="0">
                  <emma:literal>°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:</emma:literal>
                </emma:interpretation>
                <emma:interpretation id="interp3" emma:lang="" emma:confidence="0">
                  <emma:literal>;</emma:literal>
                </emma:interpretation>
                <emma:interpretation id="interp4" emma:lang="" emma:confidence="0">
                  <emma:literal>&lt;</emma:literal>
                </emma:interpretation>
              </emma:one-of>
            </emma:emma>
          </inkml:annotationXML>
          <inkml:trace contextRef="#ctx0" brushRef="#br0">10 55 29 0,'0'0'93'0,"0"0"-11"0,0-4-9 16,0 4-10-16,0 0-8 0,0 0-9 15,0 0-6-15,0-5-9 0,0 5-4 16,0 0-4-16,0-6-3 0,0 6 0 0,0-5 1 16,0 5 0-16,0-4 3 0,0 4 1 15,0-6 3-15,0 6 1 0,0-5 5 16,-8 1 3-16,8 4 4 0,0-6 7 0,-9 6 5 16,9-4 3-16,0 4 2 0,-10-6 3 15,10 6-1-15,0 0-1 0,0 0-4 16,0 0-2-16,0-4-2 0,0 4 3 15,0 0 3-15,0 0 11 0,-8 0 11 0,8 0 18 16,0 0 21-16,0 0 17 0,0 0 21 16,0 0 10-16,0 0 10 0,0 0 4 15,0 0 0-15,0 0-10 0,0 0-13 16,0 4-19-16,-9-4-20 0,9 6-22 0,0-2-23 16,-8 2-16-16,8-2-15 0,0 1-6 15,0 1-2-15,-10 3-5 0,10-3-3 16,-8 3-3-16,8 3 0 0,-9-8-2 0,-1 6 2 15,10-1-4-15,-8 6 0 0,-1-3-2 16,9-3-4-16,-10 6-3 0,10-5-9 16,-8 4 2-16,-1 2-2 0,9-6 0 15,-8 5 2-15,-2-5 1 0,10 6-3 0,-9-7 0 16,9 1 0-16,-8 5-1 0,-2-5-1 16,10 0-1-16,-9 1 2 0,9-2 0 15,-8 6 0-15,8-3 2 0,-10-4 0 0,10 3 1 16,-9-1 3-16,1-1-5 0,-1 3 2 15,-1 2-3-15,2-4 1 0,-1 0 0 16,9 1-4-16,-9-2 4 0,9 1 0 16,-9-5 1-16,1 6-2 0,8-7 0 0,0 7 0 15,-10-7 0-15,10 2 0 0,0-2 0 16,0 2-1-16,0-2-1 0,0-4 2 16,0 5 0-16,0-5 0 0,0 0 0 15,0 0 0-15,0 6 1 0,0-6-1 0,0 0 0 16,0 0-2-16,0 0 2 15,10 0 0-15,-10-6 1 0,0 6 0 0,8 0-1 16,1 0 0-16,-9-5 0 0,9 5-1 16,-9-4-1-16,9-6 2 0,-1 4 1 0,2 2 1 15,-1-7-3-15,-1 1 3 0,1 5-2 16,-9-5 1-16,10 0-1 0,7-5-3 16,-7 5 2-16,-2-5-1 0,1 6 6 0,1-7-5 15,7 1 2-15,-9 0 2 0,2-1-2 16,-1 1 1-16,-1 0-5 0,2 0 2 15,7 1-1-15,-7-1-3 0,-10 0 0 16,8 5 4-16,1-6-2 0,-1 6 1 0,-8 0 1 16,10 0 3-16,-1 6 2 0,-9-7-1 15,8 1 1-15,-8 0-3 0,10 5 1 16,-10-5 0-16,9 5-4 0,-9 1 5 16,0-8 0-16,8 8 2 0,-8-1 2 15,10-1 0-15,-10-3-1 0,0 9-6 0,0-6 1 16,9 2 0-16,-9 0-2 0,0-3 1 15,8 2 5-15,-8 5-3 0,0-4-1 0,10-1 0 16,-10 5-1-16,0-6 1 16,0 1-3-16,0 5 1 0,0-4 1 0,0 4 0 15,0-6-2-15,9 6-2 0,-9-5 3 16,0 5 0-16,0-4-1 0,0 4 0 0,0 0 2 16,0-6 0-16,0 6 0 0,8 0 2 15,-8 0-3-15,0 0-1 0,0 0-2 16,0 0 0-16,-8 0 0 0,8 6 1 15,0-6 1-15,-9 4-1 0,9 7 2 0,-10-7 0 16,2 7 2-16,8-6-2 0,-9 4-4 16,9 2 2-16,-10-1 0 0,2 5 0 15,-1-6-4-15,-1 7 0 0,2-6 7 16,-11 5 0-16,11 0 2 0,-9 0-2 16,7 0 3-16,2 0-2 0,-11 5 0 0,11-5-1 15,-11 0-2-15,11 1 0 0,-9 3 3 16,-2-4 1-16,11 0-2 0,-2 1-2 15,-7-1 0-15,7 0 3 0,10-5-4 0,-9 0-1 16,1 5 3-16,-1-10 1 0,9 5 1 16,-10 1-2-16,10-7 0 0,-8 6 3 15,-1 0-2-15,9-5 1 0,0 1 1 16,-9-2-1-16,9 0 1 0,0 3-1 0,0-7 0 16,0 4-1-16,0-4 0 0,0 0 0 15,0 0 0-15,0 0 0 0,0 0 0 0,0-4-1 16,0-3 0-16,9 3 0 15,-9 0 0-15,9-7 1 0,-1 1 0 0,2 0 0 16,-1-5 0-16,-1 5 0 0,1-5 0 16,9 0 0-16,-9 0 0 0,9 0-1 15,-9 1 1-15,9-2-2 0,-9 1 2 16,-1 4 0-16,2-4 1 0,-1 5 0 0,-1 0-3 16,2 1 2-16,-1-2-1 0,-1 7-2 15,2-6 0-15,-2 0 1 0,1 4 5 16,-1-4-1-16,-8 5-1 0,10-5 5 0,-1 5-1 15,-1-6-3-15,2 7-6 0,-1-6 3 16,-1 5-1-16,2-5 1 0,-10 5 0 16,9-5 1-16,-9 6 5 0,8-2-1 15,2-4 1-15,-10 5-1 0,9-1 1 0,-9 2 0 16,8-1-3-16,-8-1-2 0,9-2 0 16,-9 8 0-16,10-12-1 0,-10 12 1 15,8-4-1-15,-8-1 3 0,0 5-2 0,0-6 1 16,0 6-1-16,0 0-1 0,0 0 1 15,0-5 1-15,0 5 1 0,0 0-3 16,0 0 1-16,9 0 0 0,-9-4 0 16,0 4-1-16,0 0 0 0,0 0 2 0,0-6 0 15,0 6-1-15,0 0-2 0,0 0 1 16,0-5-1-16,0 5 0 0,0 0 3 16,0 0 3-16,0 0-2 0,0 0 2 15,0 0-2-15,0 5-1 0,0-5-1 0,0 0 0 16,0 0 1-16,0 0 0 0,0 0-1 15,0 0 1-15,0 0 2 0,0 0 2 16,0 0 0-16,0 0 0 0,0 0 0 0,0 6 2 16,-9-6 0-16,9 0-1 0,0 0 0 15,0 0-1-15,-8 4 2 0,8-4-4 16,0 0-2-16,0 0 1 0,0 5 2 16,-10-5 3-16,10 0 1 0,-9 0 4 0,9 0 5 15,0 0 0-15,-8 0 1 0,8 0 3 16,0 6-1-16,0-6 2 0,0 5-3 0,0-5 1 15,0 0-3-15,0 4-4 0,8 1 1 16,-8 2 0-16,9-7-3 0,-9 4 0 16,10 0 2-16,-2 2 4 0,1-1 1 15,1-1 2-15,-10 2 2 0,8-1 3 16,1-1 0-16,1 8-1 0,-2-12 0 0,1 4-1 16,-1 1-4-16,-8 0-3 0,10 0-2 15,-2 0 1-15,1 0 0 0,1 0 2 16,-2-1 4-16,1 2 6 0,1-2 8 0,7 3 2 15,-9-3 4-15,2 1 1 0,7 0 6 16,-7 0 1-16,7 0-1 0,2 0 1 16,-2 0-4-16,-7 1 0 0,7-2-6 15,1 2-9-15,0-2-6 0,-9 2-7 0,8-6-2 16,-7 4-3-16,7 1-4 0,-7 1 1 16,-2-6 0-16,11 4-2 0,-11 1 1 15,1-5-3-15,-1 6 3 0,2-2 1 0,-1-4 2 16,9 6 2-16,-18-6 3 0,9 4 1 15,-1-4-1-15,2 7-2 0,-10-7-2 16,9 3-3-16,-9-3-1 0,0 5-1 16,8-5-2-16,-8 6 0 0,9-1-1 0,-9-5 1 15,9 4-1-15,0 2-3 0,-9-6 2 16,8 5 0-16,-8-1-2 0,10-4 0 16,-10 5 1-16,9 2 0 0,-9-3-1 15,8 0 2-15,-8 2 0 0,10-6-2 0,-10 5 1 16,9 0 0-16,-1 0 0 0,-8-5-1 15,10 5 1-15,-10-1-1 0,9 2 0 16,-1 0-1-16,-8-6 0 0,9 4 1 16,-9 1 1-16,10 0 0 0,-10-5 0 0,0 5 1 15,0-5-1-15,8 5-1 0,-8-5 1 16,0 5 0-16,9-5-2 0,-9 5 1 0,0-5 2 16,0 4 0-16,0-4 1 0,0 0-1 15,0 0 3-15,0 0 0 0,0 0-3 16,-9 0 3-16,1 0 1 0,8 0 0 15,-10 0 2-15,1 0 2 0,-8 0 3 0,7 0 1 16,2-4-1-16,-11 4-2 0,11 0-1 16,-11-5-1-16,2 5-3 0,-1-5-3 15,1 0 0-15,-1 0-2 0,-1 0-2 16,-8 0 0-16,2 1 0 0,6-8 1 0,-8 3 0 16,9 4-1-16,-8-5-1 0,8 4 0 15,0-2 0-15,-9 1 0 0,10 2 0 16,8-4 1-16,-9 3 2 0,-1 2-2 0,2-1 0 15,7-1 2-15,-7 1-2 0,9 2 0 16,-11-4-1-16,11 3 1 0,-11-2 0 16,11 2-1-16,-2-2 1 0,-7 1-1 15,9 1 0-15,-2 4 1 0,1-6 0 0,9 1-2 16,-8 1 2-16,8 4 0 0,-10-6 0 16,10 6-1-16,-9-4 0 0,9 4 0 15,0-6 1-15,-8 6-2 0,8-4 2 16,0 4 2-16,0-6-2 0,-10 6 0 0,10-5 0 15,0 5 0-15,0-5 0 0,0 5 0 16,0-5 0-16,0 5 0 0,0 0-1 16,-9-5 2-16,9 5-3 0,0 0 1 15,0-5 2-15,0 5 0 0,0 0 0 0,0 0-1 16,0 0 2-16,0 0 1 0,0 0-1 16,0 0 1-16,0 0-1 0,-8-5 0 15,8 5-2-15,0 0 0 0,0-4 0 0,-9 4 0 16,9-7 0-16,0 7 0 0,0-4 0 15,-10 4 0-15,10-6-2 0,0 6-1 16,-8-4 2-16,8 4 0 0,0 0 1 0,-9 0 0 16,9-5 1-16,0 5 0 0,0 0 1 15,0 0 0-15,0 0-2 0,0 0 0 16,0 0 0-16,0 0 0 0,0 0-1 16,0 0-3-16,0 0 3 0,0 0 0 0,0 0-1 15,0 0 0-15,0 0 0 0,0 0 0 16,0 0-1-16,0 0 0 0,0 0-1 15,0 0 2-15,9 0 2 0,-9 0 0 16,0 0-1-16,8 0 1 0,-8 0 0 0,0 0-2 16,10 5-2-16,-10-5-8 0,0 0-47 15,0 0-87-15,0 0-59 0,0 0-98 16,0 4-211-16,0 2-183 0,0 5-102 16,-10-2 7-16,10 6 19 0,-8-5 74 0,8 10 201 15</inkml:trace>
        </inkml:traceGroup>
        <inkml:traceGroup>
          <inkml:annotationXML>
            <emma:emma xmlns:emma="http://www.w3.org/2003/04/emma" version="1.0">
              <emma:interpretation id="{7F9A90D5-2DD7-44D8-AE41-00D32EB67A42}" emma:medium="tactile" emma:mode="ink">
                <msink:context xmlns:msink="http://schemas.microsoft.com/ink/2010/main" type="inkWord" rotatedBoundingBox="22674,13984 22347,14762 21980,14608 22308,13829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4.78452E6">20 131 43 0,'0'-5'172'0,"0"5"1"0,-10-5-48 15,10 1-30-15,0 4-18 0,0-6-12 0,0 0-5 16,0 6-1-16,0-4 1 0,0-1 3 16,0 5 6-16,0-6 10 0,0 6 16 15,0 0 23-15,0-4 28 0,0 4 33 16,-8 0 38-16,8 0 46 0,0 0 31 0,0-5 7 15,0 5-12-15,0 0-27 0,8 0-38 16,-8 0-56-16,0 0-50 0,0 0-39 16,0 5-22-16,0-5-17 0,0 0-13 15,0 4-12-15,0 2-7 0,0-1-3 0,0 5-7 16,0-4-2-16,0 8 0 0,0-4 2 16,0 4 3-16,0 7 4 0,0-1 2 15,-8 0 0-15,8 5 1 0,0 0 1 16,0 11-2-16,0-5-3 0,0 7 2 0,0 3 0 15,0-1-2-15,0 0 1 0,0 6-3 16,0-6 2-16,0 0-4 0,0-5 0 16,0-1 1-16,8-7-2 0,-8-3 2 15,0 2 2-15,0-11 2 0,0 0 1 0,0 0-1 16,0-5 4-16,0-5 4 0,0 0 5 16,0 0 5-16,0 0 2 0,0-5 1 15,10 0 2-15,-10-5 2 0,0 0-9 0,0-5-3 16,0-4-4-16,0-2-2 0,9-4-3 15,-9-5-10-15,0-1 1 0,0-5-3 16,0-3 0-16,8-1-4 0,-8-5 2 16,0 0 7-16,0 0-2 0,0-1-1 0,0 1 0 15,0 6 3-15,10-2 0 0,-10 1-3 16,0-1 2-16,0 7 1 0,0-2 1 16,0 6 1-16,0-5 1 0,0 5-2 15,0 0 0-15,0 4 0 0,0 2 3 0,9-1-2 16,-9 4 16-16,0 6 20 0,0 1 25 15,0-1 31-15,0 4 24 0,0 6 22 0,-9 0 1 16,9 0-8-16,0 10-17 0,0 0-25 16,0 1-21-16,0 4-18 0,0-1-12 15,0 1-6-15,0 6-3 0,0 4 1 0,0 0-1 16,0 1 0-16,0 3-4 0,0 2-3 16,0 3-3-16,0 2-4 0,0 3-2 15,0 3-4-15,0 3 1 0,0-2 0 16,0 4 2-16,9 3-1 0,-9-10-1 15,0 1 1-15,0-3-1 0,8-2-2 0,-8-5-5 16,0-1-4-16,10-9 1 0,-10 3-3 16,9-9-3-16,-9 6 2 0,0-12-1 15,0 1 1-15,8-5 0 0,-8 1 0 0,0-6 2 16,0-6-1-16,0-9-1 0,0 0 1 16,0-5 0-16,0-4-2 0,0-2 1 15,0-9-1-15,0-1 1 0,-8 1 0 16,8-4 0-16,0 3 1 0,0-4 0 0,0 4-1 15,0 2 0-15,0 3-2 0,0-4 2 16,0 5 0-16,-9 5-2 0,9-5 3 16,0 4-2-16,0 2 1 0,0-1 0 0,0 4 0 15,0-4 0-15,0 5 0 0,0 5 1 16,0 0 0-16,0 4 1 0,0-3 0 16,0 9 1-16,0-5 3 0,0 5 1 15,0 5 1-15,0 0 1 0,-10 0 8 0,10 10 6 16,0-5 6-16,0 10 5 0,0 0 3 15,-8 0 2-15,8 6-5 0,0-1-6 16,0 4-7-16,0 3-4 0,0 2-4 16,-9 0-3-16,9 7-4 0,0-1-1 0,0 5-4 15,0 0 1-15,9 0-1 0,-9 6-1 16,0-6 0-16,0 5 1 0,0-10 1 16,0 5-2-16,0-5 0 0,0-3 0 15,8-8 0-15,-8 2 0 0,0-12-1 0,0 6-1 16,0-10 1-16,0 0 0 0,0-4 0 15,0-2 0-15,10-8 0 0,-10-2-1 16,0-4 0-16,0 0 0 0,9-10 1 0,-9 0 0 16,0-10 1-16,0 5 0 0,8-5 0 15,-8-5 0-15,0 0 1 0,9-1 0 0,-9 1-1 16,0 1 0-16,0-2 0 0,0 1 0 16,10 5 0-16,-10-1 0 0,0 2 0 15,0 3 0-15,0 1 0 0,0 0-1 16,0 6 2-16,0 3 1 0,0 1 1 0,-10-1 1 15,10 6 0-15,0 0 0 0,0 6 1 16,0-2 1-16,0 6 1 0,-9 0 7 16,9 10 6-16,0 0 5 0,-8 0 4 15,8 10 2-15,0 0 2 0,0 1-7 0,-9 3-6 16,9 7-5-16,0-1-5 0,0 1-4 16,0-2-4-16,0 7-1 0,-10-1-1 15,10 1 1-15,0-2 0 0,0-4 0 0,0 1 0 16,0-2-1-16,0-4 0 0,0 0-2 15,0-4-3-15,0 0-3 0,0-7-3 16,0-4-11-16,0 6-44 0,0-12-94 16,0 2-116-16,0-2-67 0,10-4-153 0,-10-4-166 15,0-6-100-15,-10-1-63 0,10-4 32 16,0-9 26-16,0-2 134 0,0-5 164 16</inkml:trace>
        </inkml:traceGroup>
        <inkml:traceGroup>
          <inkml:annotationXML>
            <emma:emma xmlns:emma="http://www.w3.org/2003/04/emma" version="1.0">
              <emma:interpretation id="{BD7C3B75-BFCC-4E4F-8192-4917F079AFF3}" emma:medium="tactile" emma:mode="ink">
                <msink:context xmlns:msink="http://schemas.microsoft.com/ink/2010/main" type="inkWord" rotatedBoundingBox="21357,17544 21039,18301 20463,18059 20781,17302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4.77702E6">-1427 3536 141 0,'0'-5'177'0,"-8"-1"-17"0,8 2-25 16,0 4-20-16,-10-5-12 0,10 1-6 16,0-2-1-16,-9 6 9 0,9 0 17 15,0-6 30-15,0 6 46 0,0-4 55 0,-8 4 49 16,8 0 27-16,0 0 3 0,0 0-19 15,0 0-41-15,0 0-60 0,0 0-60 16,0 0-50-16,-10 4-36 0,10-4-23 0,0 6-17 16,0-6-12-16,0 6-8 0,0-6 1 15,-9 4 2-15,9-4 2 0,0 5 6 0,0-1 10 16,-8-4 9-16,8 6 13 0,-10-1 9 16,10-1 8-16,-9 6 5 0,9-4 0 15,-8 5-5-15,-1 3-12 0,-1-4-13 16,2 6-9-16,-1 3-10 0,-1-4-9 15,2 5-6-15,-1 5-3 0,0 1 1 0,0-1-5 16,9-6-1-16,-8 7 1 0,8-1 0 16,-9-5-3-16,9 0 0 0,-10-5 0 0,10 0-1 15,0 0 0-15,0-9-2 0,0 3 4 16,0-3 2-16,0-6 1 0,0 4 4 0,0-4 2 16,0-4 4-16,0 4-3 0,10-11 3 15,-10 7 9-15,9-7 12 0,-9-3 11 16,8-2 12-16,-8-4 11 0,9-1 6 15,0 2-3-15,0-6-8 0,-1 0-12 0,2-1-12 16,-1 6-9-16,-9-5-6 0,8 4-5 16,2 2-4-16,-1 4-2 0,-1 1 0 0,-8-2-3 15,9 6-3-15,-9 0-3 0,10-1 0 16,-2 1 0-16,-8 0 0 0,9 6 1 0,-9-7 2 16,0 7 2-16,10-1 12 0,-10 1 25 15,0 4 24-15,0-6 24 0,0 6 18 16,0-6 14-16,0 6-3 0,0 6-16 15,0-6-19-15,0 6-20 0,-10-2-12 0,10 1-12 16,0 5-7-16,-9-1-3 0,9 7-4 16,-8-1-1-16,-2 0-2 0,1 0-4 15,9 5-3-15,-17 0-3 0,7 6-3 0,2-2-5 16,-1 1-3-16,-9 6-3 0,9-2-1 16,0 2 0-16,0-1-1 0,-8 6-1 0,7-7 0 15,-7 2-1-15,7-1-1 0,2-5-1 16,-1 0 0-16,-1 0 0 0,2-5 0 15,-1-6 1-15,1 3-1 0,8-8 2 16,-10 1 0-16,10 0 0 0,0-5 1 0,0 1 0 16,0-6 1-16,0 0 1 0,0 0 2 15,10-6 1-15,-2-4 1 0,-8 0 1 16,9-4 1-16,-1-7 2 0,2 1 2 0,-1-6 2 16,9 2-1-16,-9-6 1 0,-1-1-1 15,11-4-2-15,-11 6-2 0,10-7-3 0,-9 6 1 16,9 5-3-16,-9-1 1 0,-1 7-1 15,2-2 0-15,-10 10 2 0,9-3-2 16,-1 5 1-16,-8 3 0 0,0 1-2 0,0 1-1 16,9-2 0-16,-9 0 0 0,0 6 1 15,0 0 1-15,0-4 4 0,0 4 5 16,0 0 3-16,0 0 4 0,0 4 4 0,0-4 3 16,-9 12-1-16,9-8-1 0,-8 11-1 15,8-4-3-15,-9 4-3 0,-1 5-2 0,2 0-4 16,-1 0-3-16,-1 5-3 0,2-6-1 15,-10 7-2-15,9-2-1 0,1-3-1 16,-1 5 0-16,-1-6 0 0,-7-1 1 0,7-3-1 16,2 0 1-16,8-2 0 0,-9 1-2 15,-1 0-1-15,2-5 1 0,8-5-1 16,0 5-1-16,-9-5-1 0,9-5 2 16,0 5 0-16,0-5 0 0,0-5 3 0,9 5 3 15,-9-10 1-15,0 5-1 0,8-10 0 16,2 5 1-16,-10-10 1 0,9 6-3 0,-1-7 1 15,2 0 2-15,-1 0 2 0,-1 2-1 16,2-6 0-16,-1 5 1 0,-1 0-1 16,1 6 0-16,0-7-1 0,0 6-1 0,-9 0 1 15,8-1-2-15,2 7 0 0,-10-1 0 16,9-1-1-16,-9 1 0 0,8-1-1 16,2 3-1-16,-10-3 1 0,9 7 0 0,-1-7 0 15,-8 1 0-15,9 4 1 0,-9-3-1 16,10 4-1-16,-10 0 0 0,8 0 0 15,-8 0 0-15,0 0 0 0,0 5 0 0,0-4 1 16,9 4-1-16,-9-6 0 0,0 6 0 16,0 0 1-16,0-4-1 0,0 4 1 0,0 0 0 15,0 0 1-15,0-6-1 0,10 6-1 16,-10-5 4-16,0 5-1 0,0 0 2 16,0 0 0-16,0-5 2 0,0 5 0 15,0 0 0-15,0 0 0 0,8 0 0 0,-8 0 1 16,0 0-1-16,0 0 1 0,0 0-2 15,0 0 0-15,9-5-1 0,-9 5 1 0,0 0-1 16,0 0 0-16,0 0 2 0,10 0 3 16,-10 0 2-16,0 5 3 0,0-5 3 15,8 0 5-15,-8 0 2 0,0 0 2 0,9 5 3 16,-9-5 0-16,0 5 1 0,8-5-3 16,-8 6 0-16,10-2-3 0,-10 2-3 15,9-2-2-15,-9 1-3 0,8 5-3 16,2-5 0-16,-10 5-1 0,8 0-1 0,1 0-1 15,1 5 2-15,7 0 2 0,-7 0 8 16,-2 1 6-16,9 4 2 0,2 0 4 16,-11-5 1-16,11 5-2 0,-1 0-8 0,-1-5-6 15,-8 0-3-15,9 5-4 0,1-5-4 16,-2-5-1-16,-8 5-1 0,8-5 0 0,2 0-1 16,-11 1 0-16,1-2 0 0,1-3-1 15,-2-1 0-15,1-1 2 0,1 2 2 16,-10 0-2-16,0-2 0 0,0-4-1 0,0 4 0 15,0-4-2-15,0-4-3 0,-10 4 1 16,10-4 0-16,-9-2-1 0,-9-4-1 16,9 5 0-16,1-10-2 0,-2 4 2 0,1-5 0 15,-8 8 0-15,8-7 0 0,-8-6-2 16,-2 6 1-16,11 0-1 0,-11-5-1 0,11 0 1 16,-11 5 0-16,11-5 1 0,-11 0 0 15,2 0 0-15,7-7-1 0,-7 8 1 16,9 0-2-16,-11-2 0 0,11 6 1 0,-2 1 0 15,1-2 2-15,1 1-1 0,8 5 1 16,-10 1 1-16,10 2-1 0,-8 3 0 16,8-2-1-16,0 2 1 0,0-2-1 0,0 6 1 15,0-4-1-15,0 4 1 0,0 0 1 16,0 0 1-16,8 4 0 0,-8-4 0 16,10 6-1-16,-10-2 1 0,8 2 0 0,1-2 0 15,1 7-1-15,-2-1 2 0,1 0 1 16,1 0 1-16,-2 6 3 0,9-2 0 15,-7 1 1-15,7 6 2 0,-7-6-2 16,7 4 0-16,-7 1-2 0,7 0 0 0,2 1-1 16,-2-1-1-16,-7 0 0 0,7 1-2 15,1-2 2-15,-10 1-2 0,11-5 0 0,-11 6-1 16,11-6 1-16,-11-7 1 0,1 8-1 16,1-5 0-16,-2-7 0 0,1 7 0 0,-9-6 0 15,8-1 2-15,-8-4-1 0,0 6-1 16,0-6 0-16,0-6 0 0,-8 2-2 15,8-1 2-15,-9-6-1 0,1 1-2 16,-2-5 2-16,-7 1-2 0,7-7-1 0,-7 2-1 16,7-7 1-16,-7 6 0 0,8 0-1 15,-9 0 2-15,10 5 0 0,-11-5-2 16,11 9 0-16,-2-4 1 0,1 5 0 0,-8-1 0 16,7 3 1-16,2-3 2 0,-1 7 0 15,-1-2-1-15,2-3-1 0,-11 3 0 0,11 0 0 16,-1-3-1-16,-9 4 0 0,9 0 0 15,1 0 0-15,-2-5 0 0,1 6 1 16,1-2 0-16,-2 2 0 0,2-2 0 16,8 1 0-16,-9 0 0 0,-1 5-2 0,10-5 1 15,0 0-2-15,-8 5 2 0,8-5 1 16,0 0 0-16,-9 5 0 0,9-4-1 0,0 4 1 16,0 0 0-16,0-7 0 0,0 7 0 15,0 0 1-15,0 0-1 0,-8 0 1 16,8 0 0-16,0 0-1 0,0 0-1 0,0 0 1 15,0 0 0-15,0 0-1 0,0-4-2 16,0 4 2-16,0 0-1 0,0 0 1 16,0 0 1-16,0 0 0 0,0 0 3 0,0 0-2 15,0 0 0-15,0 0-2 0,0 0-1 16,0 0 0-16,0 4-2 0,0 3 1 0,0-3 0 16,0 1 1-16,0 0 1 0,8 0 0 15,-8 5 1-15,0-5-4 0,0 5 3 16,0-4 1-16,0 3 0 0,9-4 0 0,-9 5 0 15,0 0 3-15,0 0-3 0,0 0-1 16,8 1 2-16,-8-2-1 0,0 5 0 16,0-3 1-16,0 5 0 0,10-7 0 15,-10 6-1-15,0 1-1 0,0-1 1 0,0-5-1 16,0 5 0-16,9 0 0 0,-9-5 1 16,0 5 0-16,0-5 0 0,0 5 0 0,0-5 1 15,0 1-1-15,0-2 0 0,0 1 0 16,0 0 1-16,0 0-1 0,0-5-1 15,0 5 1-15,0 1 1 0,0-6-1 0,-9 5-1 16,9-4 0-16,0 2 0 0,0 3 0 16,0-1 1-16,0-1-1 0,0 1 0 15,0 1-1-15,0 4 1 0,0-5-1 0,0 4 0 16,0 2 0-16,0-6 0 0,0 5 1 16,0-5 1-16,0 0 0 0,0 0-2 15,0 1 2-15,0-2 0 0,0-3 0 0,0 4 0 16,0-6-1-16,0 7 0 0,0-7 0 15,0 7-4-15,0-1 2 0,0-5 1 16,0 5 1-16,0-4 1 0,0 3 0 0,0-4 1 16,0 5-1-16,0 0 0 0,0-6-1 15,0 6 0-15,0 1 0 0,0-6 0 0,0 5 0 16,0-5 0-16,0 4 0 0,9-2 0 16,-9 3 1-16,0-6 0 0,0 2-2 15,0-6 0-15,0 4-1 0,0 1 0 0,0-5-3 16,0 6 0-16,0-6-3 0,0 0-9 15,0 4-15-15,0-4-25 0,0 0-34 0,0 0-47 16,0 5-52-16,8-10-73 0,-8 5-108 16,0-4-88-16,0-2-50 0,10-3-166 15,-10 3-129-15,0-4-99 0,8 6 31 0,-8-7 61 16,0 1 62-16,9 0 199 0</inkml:trace>
          <inkml:trace contextRef="#ctx0" brushRef="#br0" timeOffset="-4.77988E6">-1435 3485 134 0,'0'0'197'0,"-10"0"-14"16,10 0-27-16,0 4-14 0,0-4-2 0,0 7 11 16,0-7 21-16,0 4 31 0,-9-4 41 15,18 0 47-15,-9 6 37 0,0-6 13 16,0-6-13-16,0 6-29 0,10 0-52 16,-10 0-63-16,0 0-60 0,0-4-50 0,0 8-29 15,0-4-19-15,0 6-9 0,8 0 2 16,-8 3 6-16,0 1 13 0,0-1 12 0,0 7 5 15,0 4 5-15,0 0 3 0,9 1-3 16,-9 3-5-16,0-4-12 0,0 10-4 16,0 0-9-16,0 1-10 0,0 4-6 15,8 1-5-15,-8 3-3 0,0 1-2 0,0 0 0 16,0 2 1-16,0-4 0 0,10-2-4 16,-10-1 0-16,0-5-2 0,0-4-5 0,9-2-1 15,-9-4-5-15,0 1 2 0,0-6 2 16,0 0 1-16,0-5 4 0,0-5 2 15,0 0 4-15,0 0 1 0,8 0 1 0,-8-5 2 16,0 0-1-16,0 0 5 0,0-5 3 16,0-5-1-16,0 1 0 0,0-3-3 15,0-3 4-15,-8-4 8 0,8-1 10 16,0-6 11-16,-9-3 6 0,9-2 8 0,-10 1 8 16,10-6-8-16,-8 2-8 0,8-1-7 15,0-1-5-15,-9 1-4 0,9 5-8 0,0 0-6 16,0 0-6-16,0 4-1 0,-8 2-4 15,8-2-4-15,0 5-1 0,0-2-1 16,0 2 0-16,0 1-2 0,0 5 0 0,0 0 3 16,0 0 9-16,0 5 19 0,0 5 19 15,0-5 20-15,0 6 19 0,0 4 12 16,0 0 4-16,0 0-11 0,0 4-10 0,0 6-15 16,0 0-13-16,0 0-9 0,0 0-8 15,0 10-8-15,0-5-7 0,0 6-5 16,0 3-5-16,8 1-4 0,-8 6-4 0,0-2-2 15,0 7 0-15,0-1-3 0,0 5-1 16,0 0-2-16,9 1 1 0,-9-2-1 0,0 2-1 16,0 0-1-16,0-1-1 0,8-5 3 15,-8 1 1-15,0-2 0 0,0-4-1 16,10-6 2-16,-10-3 0 0,0-1-1 0,0-11-1 16,0 8 0-16,9-7-1 0,-9-6 1 15,0 1 1-15,0 1 1 0,0-6 1 0,0 0 2 16,0-6 2-16,8-3 2 0,-8-1 0 15,0-11 1-15,0 1 1 0,0-6-3 16,0-8-1-16,0-1 0 0,0-5-1 0,0 0 0 16,0-6-2-16,0-4 5 0,0 5 3 15,-8 4 5-15,8 1 5 0,0 0 5 16,0 10 3-16,0-1-1 0,0 2-1 16,0 4-6-16,-9 4-5 0,9 1-6 0,0 4-2 15,0-3-2-15,0 9-2 0,0-5 1 16,0 5-1-16,-10 0 2 0,10 5 4 0,0 0 5 15,0 0 5-15,0 5 2 0,-8 5 0 16,8 0 1-16,0 5-2 0,0-1-4 16,-9 12-1-16,9 0-3 0,0-2 0 0,0 12-2 15,0-6-3-15,0 10-2 0,0-5-1 16,0 6-2-16,0 4-1 0,0-5-1 16,0 5 1-16,0 0-1 0,9-5-1 0,-9 5-1 15,0-4-1-15,8 4 1 0,-8-5 1 16,0-5 0-16,10 0 1 0,-10-6 1 0,0 2 0 15,9-5-2-15,-9-7-1 0,0-4-1 16,0 1 1-16,0-7-2 0,0 1 1 16,0 1 0-16,8-6 1 0,-8-6 1 0,0-3 1 15,10-2 2-15,-10-9 0 0,0 0 1 16,0-5-1-16,0 0 1 0,0-4-2 0,8-7 0 16,-8 6-1-16,-8-5 0 0,8-1 0 15,0-5 1-15,0 7 1 0,0-1-1 16,-10 0 2-16,10 0-2 0,0 4 0 0,-8 2 0 15,8 8 0-15,0 1 2 0,0 4-1 16,0 2 3-16,-9 4 2 0,9 5-1 16,0 0 0-16,0-1 0 0,0 12 1 0,-10-1 0 15,10 5 0-15,0 0 1 0,0 6 1 16,0 3-1-16,0 5 0 0,0 2-1 0,0-1-2 16,0 6-1-16,0-1-2 0,0 5-1 15,0-5-1-15,0 5 0 0,0-5 0 16,0 1 0-16,0-6-2 0,0 4-3 0,0-8-3 15,0 3-4-15,0-8-12 0,0 4-28 16,0-10-42-16,0 4-61 0,0-8-85 16,10 4-85-16,-10-5-48 0,0 0-8 15,0-5-6-15,9 0-53 0,-9-5-53 0,0 0-20 16,8 0-33-16,-8-6-87 0,0 1-15 16,0 1 84-16,0-6 121 0,10-5 97 15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3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1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06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8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77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59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1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8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43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6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9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7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6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8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99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69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12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8.png"/><Relationship Id="rId7" Type="http://schemas.openxmlformats.org/officeDocument/2006/relationships/image" Target="../media/image1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Množenje enočlenika </a:t>
            </a:r>
            <a:br>
              <a:rPr lang="sl-SI" dirty="0" smtClean="0"/>
            </a:br>
            <a:r>
              <a:rPr lang="sl-SI" dirty="0" smtClean="0"/>
              <a:t>z veččlenikom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52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06578" y="333103"/>
            <a:ext cx="10031684" cy="1574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3600" dirty="0" smtClean="0"/>
              <a:t>Na sliki je kvadrat z zapisano dolžino stranice. Zapiši obseg kvadrata s produktom.</a:t>
            </a: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2" y="2511742"/>
            <a:ext cx="2960914" cy="3562350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7968343" y="1175657"/>
            <a:ext cx="4040777" cy="241227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Primer prepiši in reši v zvezek.</a:t>
            </a:r>
          </a:p>
          <a:p>
            <a:pPr algn="ctr"/>
            <a:r>
              <a:rPr lang="sl-SI" sz="2400" dirty="0" smtClean="0"/>
              <a:t>Na naslednjih drsnicah je zapisana rešitev.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6908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06578" y="333103"/>
            <a:ext cx="10031684" cy="1574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3600" dirty="0" smtClean="0"/>
              <a:t>Na sliki je kvadrat z zapisano dolžino stranice. Zapiši obseg kvadrata s produktom.</a:t>
            </a: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2" y="2511742"/>
            <a:ext cx="2960914" cy="35623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PoljeZBesedilom 1"/>
              <p:cNvSpPr txBox="1"/>
              <p:nvPr/>
            </p:nvSpPr>
            <p:spPr>
              <a:xfrm>
                <a:off x="5024846" y="1593668"/>
                <a:ext cx="5712822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4400" dirty="0" smtClean="0"/>
                  <a:t>REŠITEV</a:t>
                </a:r>
              </a:p>
              <a:p>
                <a:endParaRPr lang="sl-SI" sz="4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l-SI" sz="44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sl-SI" sz="4400" b="0" i="1" smtClean="0">
                          <a:latin typeface="Cambria Math" panose="02040503050406030204" pitchFamily="18" charset="0"/>
                        </a:rPr>
                        <m:t>=4∙</m:t>
                      </m:r>
                      <m:r>
                        <a:rPr lang="sl-SI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sl-SI" sz="4400" b="0" dirty="0" smtClean="0">
                  <a:ea typeface="Cambria Math" panose="02040503050406030204" pitchFamily="18" charset="0"/>
                </a:endParaRPr>
              </a:p>
              <a:p>
                <a:pPr/>
                <a:endParaRPr lang="sl-SI" sz="44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l-SI" sz="44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sl-SI" sz="4400" b="0" i="1" smtClean="0">
                          <a:latin typeface="Cambria Math" panose="02040503050406030204" pitchFamily="18" charset="0"/>
                        </a:rPr>
                        <m:t>=4∙(5</m:t>
                      </m:r>
                      <m:r>
                        <a:rPr lang="sl-SI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sl-SI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−2)</m:t>
                      </m:r>
                    </m:oMath>
                  </m:oMathPara>
                </a14:m>
                <a:endParaRPr lang="sl-SI" sz="4400" dirty="0"/>
              </a:p>
            </p:txBody>
          </p:sp>
        </mc:Choice>
        <mc:Fallback>
          <p:sp>
            <p:nvSpPr>
              <p:cNvPr id="2" name="PoljeZBesedilom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846" y="1593668"/>
                <a:ext cx="5712822" cy="3477875"/>
              </a:xfrm>
              <a:prstGeom prst="rect">
                <a:avLst/>
              </a:prstGeom>
              <a:blipFill>
                <a:blip r:embed="rId3"/>
                <a:stretch>
                  <a:fillRect l="-4269" t="-3503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01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06578" y="333103"/>
            <a:ext cx="10031684" cy="1574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3600" dirty="0" smtClean="0"/>
              <a:t>Na sliki je kvadrat z zapisano dolžino stranice. Zapiši obseg kvadrata s produktom.</a:t>
            </a: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2" y="2511742"/>
            <a:ext cx="2960914" cy="35623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PoljeZBesedilom 1"/>
              <p:cNvSpPr txBox="1"/>
              <p:nvPr/>
            </p:nvSpPr>
            <p:spPr>
              <a:xfrm>
                <a:off x="5024846" y="1593668"/>
                <a:ext cx="5712822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4400" dirty="0" smtClean="0"/>
                  <a:t>REŠITEV</a:t>
                </a:r>
              </a:p>
              <a:p>
                <a:endParaRPr lang="sl-SI" sz="4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l-SI" sz="44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sl-SI" sz="4400" b="0" i="1" smtClean="0">
                          <a:latin typeface="Cambria Math" panose="02040503050406030204" pitchFamily="18" charset="0"/>
                        </a:rPr>
                        <m:t>=4∙</m:t>
                      </m:r>
                      <m:r>
                        <a:rPr lang="sl-SI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sl-SI" sz="4400" b="0" dirty="0" smtClean="0">
                  <a:ea typeface="Cambria Math" panose="02040503050406030204" pitchFamily="18" charset="0"/>
                </a:endParaRPr>
              </a:p>
              <a:p>
                <a:pPr/>
                <a:endParaRPr lang="sl-SI" sz="44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l-SI" sz="4400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sl-SI" sz="4400" b="0" i="1" smtClean="0">
                          <a:latin typeface="Cambria Math" panose="02040503050406030204" pitchFamily="18" charset="0"/>
                        </a:rPr>
                        <m:t>=4∙(5</m:t>
                      </m:r>
                      <m:r>
                        <a:rPr lang="sl-SI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sl-SI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−2)</m:t>
                      </m:r>
                    </m:oMath>
                  </m:oMathPara>
                </a14:m>
                <a:endParaRPr lang="sl-SI" sz="4400" dirty="0" smtClean="0"/>
              </a:p>
              <a:p>
                <a:pPr/>
                <a:endParaRPr lang="sl-SI" sz="4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l-SI" sz="440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sl-SI" sz="4400" i="1" dirty="0" smtClean="0">
                          <a:latin typeface="Cambria Math" panose="02040503050406030204" pitchFamily="18" charset="0"/>
                        </a:rPr>
                        <m:t>= 20</m:t>
                      </m:r>
                      <m:r>
                        <a:rPr lang="sl-SI" sz="4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l-SI" sz="4400" i="1" dirty="0" smtClean="0">
                          <a:latin typeface="Cambria Math" panose="02040503050406030204" pitchFamily="18" charset="0"/>
                        </a:rPr>
                        <m:t>−8</m:t>
                      </m:r>
                    </m:oMath>
                  </m:oMathPara>
                </a14:m>
                <a:endParaRPr lang="sl-SI" sz="4400" dirty="0"/>
              </a:p>
            </p:txBody>
          </p:sp>
        </mc:Choice>
        <mc:Fallback>
          <p:sp>
            <p:nvSpPr>
              <p:cNvPr id="2" name="PoljeZBesedilom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846" y="1593668"/>
                <a:ext cx="5712822" cy="4832092"/>
              </a:xfrm>
              <a:prstGeom prst="rect">
                <a:avLst/>
              </a:prstGeom>
              <a:blipFill>
                <a:blip r:embed="rId3"/>
                <a:stretch>
                  <a:fillRect l="-4269" t="-2522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Rokopis 7"/>
              <p14:cNvContentPartPr/>
              <p14:nvPr/>
            </p14:nvContentPartPr>
            <p14:xfrm>
              <a:off x="6427217" y="4021389"/>
              <a:ext cx="912240" cy="391320"/>
            </p14:xfrm>
          </p:contentPart>
        </mc:Choice>
        <mc:Fallback>
          <p:pic>
            <p:nvPicPr>
              <p:cNvPr id="8" name="Rokopis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1097" y="4010949"/>
                <a:ext cx="93276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Rokopis 11"/>
              <p14:cNvContentPartPr/>
              <p14:nvPr/>
            </p14:nvContentPartPr>
            <p14:xfrm>
              <a:off x="6383297" y="3793869"/>
              <a:ext cx="2046600" cy="622800"/>
            </p14:xfrm>
          </p:contentPart>
        </mc:Choice>
        <mc:Fallback>
          <p:pic>
            <p:nvPicPr>
              <p:cNvPr id="12" name="Rokopis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4657" y="3778389"/>
                <a:ext cx="2073600" cy="6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Rokopis 16"/>
              <p14:cNvContentPartPr/>
              <p14:nvPr/>
            </p14:nvContentPartPr>
            <p14:xfrm>
              <a:off x="7882697" y="3721869"/>
              <a:ext cx="598320" cy="668160"/>
            </p14:xfrm>
          </p:contentPart>
        </mc:Choice>
        <mc:Fallback>
          <p:pic>
            <p:nvPicPr>
              <p:cNvPr id="17" name="Rokopis 1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71537" y="3708549"/>
                <a:ext cx="625680" cy="69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Rokopis 17"/>
              <p14:cNvContentPartPr/>
              <p14:nvPr/>
            </p14:nvContentPartPr>
            <p14:xfrm>
              <a:off x="7400297" y="4980789"/>
              <a:ext cx="897480" cy="1584000"/>
            </p14:xfrm>
          </p:contentPart>
        </mc:Choice>
        <mc:Fallback>
          <p:pic>
            <p:nvPicPr>
              <p:cNvPr id="18" name="Rokopis 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85177" y="4969629"/>
                <a:ext cx="925920" cy="16106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Ovalni oblaček 22"/>
          <p:cNvSpPr/>
          <p:nvPr/>
        </p:nvSpPr>
        <p:spPr>
          <a:xfrm>
            <a:off x="8020594" y="1001486"/>
            <a:ext cx="4023360" cy="2246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Uporabi barve in si jasno označi, kako množiš in odpraviš oklepaj.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90128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Naslov 1"/>
              <p:cNvSpPr>
                <a:spLocks noGrp="1"/>
              </p:cNvSpPr>
              <p:nvPr>
                <p:ph type="title"/>
              </p:nvPr>
            </p:nvSpPr>
            <p:spPr>
              <a:xfrm>
                <a:off x="913795" y="609599"/>
                <a:ext cx="10773108" cy="5190309"/>
              </a:xfrm>
            </p:spPr>
            <p:txBody>
              <a:bodyPr>
                <a:normAutofit/>
              </a:bodyPr>
              <a:lstStyle/>
              <a:p>
                <a:r>
                  <a:rPr lang="sl-SI" dirty="0" smtClean="0"/>
                  <a:t>Veččlenik pomnožimo z enočlenikom tako, da vsak člen veččlenika pomnožimo z enočlenikom.</a:t>
                </a:r>
                <a:br>
                  <a:rPr lang="sl-SI" dirty="0" smtClean="0"/>
                </a:br>
                <a:r>
                  <a:rPr lang="sl-SI" dirty="0" smtClean="0"/>
                  <a:t>Dobljeni izraz poenostavimo.</a:t>
                </a:r>
                <a:br>
                  <a:rPr lang="sl-SI" dirty="0" smtClean="0"/>
                </a:br>
                <a:r>
                  <a:rPr lang="sl-SI" dirty="0" smtClean="0"/>
                  <a:t/>
                </a:r>
                <a:br>
                  <a:rPr lang="sl-SI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sl-S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l-S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𝑎𝑏</m:t>
                      </m:r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𝑎𝑐</m:t>
                      </m:r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𝑎𝑑</m:t>
                      </m:r>
                    </m:oMath>
                  </m:oMathPara>
                </a14:m>
                <a:endParaRPr lang="sl-SI" dirty="0"/>
              </a:p>
            </p:txBody>
          </p:sp>
        </mc:Choice>
        <mc:Fallback>
          <p:sp>
            <p:nvSpPr>
              <p:cNvPr id="2" name="Naslov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3795" y="609599"/>
                <a:ext cx="10773108" cy="519030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ni oblaček 3"/>
          <p:cNvSpPr/>
          <p:nvPr/>
        </p:nvSpPr>
        <p:spPr>
          <a:xfrm>
            <a:off x="8717281" y="4580709"/>
            <a:ext cx="3405052" cy="20116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Pravilo si zapiši v zvezek.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423486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Zmnoži:</a:t>
            </a:r>
            <a:endParaRPr lang="sl-SI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značba mesta vsebine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36900" indent="0">
                  <a:buNone/>
                </a:pPr>
                <a:r>
                  <a:rPr lang="sl-SI" sz="36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sl-SI" sz="3600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sl-SI" sz="3600" dirty="0"/>
              </a:p>
            </p:txBody>
          </p:sp>
        </mc:Choice>
        <mc:Fallback>
          <p:sp>
            <p:nvSpPr>
              <p:cNvPr id="3" name="Označba mesta vsebin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734DB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589" y="195991"/>
            <a:ext cx="10980174" cy="6104611"/>
          </a:xfrm>
          <a:prstGeom prst="rect">
            <a:avLst/>
          </a:prstGeom>
        </p:spPr>
      </p:pic>
      <p:sp>
        <p:nvSpPr>
          <p:cNvPr id="7" name="Ovalni oblaček 6"/>
          <p:cNvSpPr/>
          <p:nvPr/>
        </p:nvSpPr>
        <p:spPr>
          <a:xfrm>
            <a:off x="6879771" y="4234264"/>
            <a:ext cx="4763589" cy="234941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Primer si prepiši v zvezek in poglej video.</a:t>
            </a:r>
          </a:p>
          <a:p>
            <a:pPr algn="ctr"/>
            <a:r>
              <a:rPr lang="sl-SI" sz="2400" dirty="0" smtClean="0"/>
              <a:t>Tudi v zvezku uporabi barve.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27771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Označba mesta vsebin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69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l-SI" sz="3200" b="0" i="1" smtClean="0">
                          <a:latin typeface="Cambria Math" panose="02040503050406030204" pitchFamily="18" charset="0"/>
                        </a:rPr>
                        <m:t>−0,5</m:t>
                      </m:r>
                      <m:sSup>
                        <m:sSupPr>
                          <m:ctrlPr>
                            <a:rPr lang="sl-SI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l-SI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sl-SI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l-SI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sl-SI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sl-SI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l-SI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sl-SI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sl-SI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  <m:r>
                            <a:rPr lang="sl-SI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sl-SI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+6</m:t>
                          </m:r>
                        </m:e>
                      </m:d>
                      <m:r>
                        <a:rPr lang="sl-SI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sl-SI" sz="3200" dirty="0"/>
              </a:p>
            </p:txBody>
          </p:sp>
        </mc:Choice>
        <mc:Fallback>
          <p:sp>
            <p:nvSpPr>
              <p:cNvPr id="3" name="Označba mesta vsebin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E464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206" y="383178"/>
            <a:ext cx="10441680" cy="5805226"/>
          </a:xfrm>
          <a:prstGeom prst="rect">
            <a:avLst/>
          </a:prstGeom>
        </p:spPr>
      </p:pic>
      <p:sp>
        <p:nvSpPr>
          <p:cNvPr id="5" name="Ovalni oblaček 4"/>
          <p:cNvSpPr/>
          <p:nvPr/>
        </p:nvSpPr>
        <p:spPr>
          <a:xfrm>
            <a:off x="7672251" y="3285790"/>
            <a:ext cx="4450081" cy="290261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Primer si prepiši v zvezek in poglej video.</a:t>
            </a:r>
          </a:p>
          <a:p>
            <a:pPr algn="ctr"/>
            <a:r>
              <a:rPr lang="sl-SI" sz="2800" dirty="0" smtClean="0"/>
              <a:t>Tudi v zvezku uporabi barve.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039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2845" y="242344"/>
            <a:ext cx="3386299" cy="1419497"/>
          </a:xfrm>
        </p:spPr>
        <p:txBody>
          <a:bodyPr/>
          <a:lstStyle/>
          <a:p>
            <a:r>
              <a:rPr lang="sl-SI" dirty="0" smtClean="0"/>
              <a:t>VAJA</a:t>
            </a:r>
            <a:endParaRPr lang="sl-SI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PoljeZBesedilom 4"/>
              <p:cNvSpPr txBox="1"/>
              <p:nvPr/>
            </p:nvSpPr>
            <p:spPr>
              <a:xfrm>
                <a:off x="0" y="1592172"/>
                <a:ext cx="12191999" cy="3908762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sl-SI" sz="3200" dirty="0" smtClean="0"/>
                  <a:t>Zmnoži:</a:t>
                </a: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5−6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∙9=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sl-SI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sl-SI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∙10=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+12</m:t>
                        </m:r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∙6</m:t>
                    </m:r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sl-SI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sl-SI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l-SI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sl-SI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−1+</m:t>
                        </m:r>
                        <m: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sl-SI" sz="3600" dirty="0"/>
              </a:p>
            </p:txBody>
          </p:sp>
        </mc:Choice>
        <mc:Fallback>
          <p:sp>
            <p:nvSpPr>
              <p:cNvPr id="5" name="PoljeZBesedilom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92172"/>
                <a:ext cx="12191999" cy="3908762"/>
              </a:xfrm>
              <a:prstGeom prst="rect">
                <a:avLst/>
              </a:prstGeom>
              <a:blipFill>
                <a:blip r:embed="rId2"/>
                <a:stretch>
                  <a:fillRect l="-1400" t="-2184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ni oblaček 6"/>
          <p:cNvSpPr/>
          <p:nvPr/>
        </p:nvSpPr>
        <p:spPr>
          <a:xfrm>
            <a:off x="6940732" y="4371702"/>
            <a:ext cx="5094514" cy="1968137"/>
          </a:xfrm>
          <a:prstGeom prst="wedgeEllipseCallout">
            <a:avLst>
              <a:gd name="adj1" fmla="val -27618"/>
              <a:gd name="adj2" fmla="val 783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 smtClean="0"/>
              <a:t>Primere prepiši in reši v zvezek!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24321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2845" y="242344"/>
            <a:ext cx="3386299" cy="1419497"/>
          </a:xfrm>
        </p:spPr>
        <p:txBody>
          <a:bodyPr/>
          <a:lstStyle/>
          <a:p>
            <a:r>
              <a:rPr lang="sl-SI" dirty="0" smtClean="0"/>
              <a:t>REŠITVE</a:t>
            </a:r>
            <a:endParaRPr lang="sl-SI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PoljeZBesedilom 4"/>
              <p:cNvSpPr txBox="1"/>
              <p:nvPr/>
            </p:nvSpPr>
            <p:spPr>
              <a:xfrm>
                <a:off x="0" y="1592172"/>
                <a:ext cx="12191999" cy="3908762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endParaRPr lang="sl-SI" sz="3200" dirty="0" smtClean="0"/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−8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45−54</m:t>
                    </m:r>
                    <m:r>
                      <m:rPr>
                        <m:sty m:val="p"/>
                      </m:rPr>
                      <a:rPr lang="sl-SI" sz="36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+27</m:t>
                    </m:r>
                    <m:r>
                      <m:rPr>
                        <m:sty m:val="p"/>
                      </m:rPr>
                      <a:rPr lang="sl-SI" sz="3600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lang="sl-SI" sz="36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+20</m:t>
                    </m:r>
                    <m:r>
                      <m:rPr>
                        <m:sty m:val="p"/>
                      </m:rPr>
                      <a:rPr lang="sl-SI" sz="36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+30</m:t>
                    </m:r>
                    <m:sSup>
                      <m:sSupPr>
                        <m:ctrlPr>
                          <a:rPr lang="sl-SI" sz="36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sl-SI" sz="36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sl-SI" sz="3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sl-SI" sz="3600" b="0" i="1" dirty="0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sl-SI" sz="3600" b="0" i="1" dirty="0" smtClean="0">
                        <a:latin typeface="Cambria Math" panose="02040503050406030204" pitchFamily="18" charset="0"/>
                      </a:rPr>
                      <m:t>+3</m:t>
                    </m:r>
                    <m:r>
                      <a:rPr lang="sl-SI" sz="3600" b="0" i="1" dirty="0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sl-SI" sz="36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sl-SI" sz="3600" b="0" i="1" dirty="0" smtClean="0">
                        <a:latin typeface="Cambria Math" panose="02040503050406030204" pitchFamily="18" charset="0"/>
                      </a:rPr>
                      <m:t>𝑐𝑥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+15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𝑐𝑥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18</m:t>
                    </m:r>
                    <m:r>
                      <m:rPr>
                        <m:sty m:val="p"/>
                      </m:rPr>
                      <a:rPr lang="sl-SI" sz="3600" b="0" i="0" smtClean="0">
                        <a:latin typeface="Cambria Math" panose="02040503050406030204" pitchFamily="18" charset="0"/>
                      </a:rPr>
                      <m:t>ab</m:t>
                    </m:r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+18</m:t>
                    </m:r>
                    <m:r>
                      <m:rPr>
                        <m:sty m:val="p"/>
                      </m:rPr>
                      <a:rPr lang="sl-SI" sz="3600" b="0" i="0" smtClean="0">
                        <a:latin typeface="Cambria Math" panose="02040503050406030204" pitchFamily="18" charset="0"/>
                      </a:rPr>
                      <m:t>ac</m:t>
                    </m:r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+72</m:t>
                    </m:r>
                    <m:r>
                      <m:rPr>
                        <m:sty m:val="p"/>
                      </m:rPr>
                      <a:rPr lang="sl-SI" sz="3600" b="0" i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l-SI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l-SI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sl-SI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sl-SI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l-SI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sl-SI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sl-SI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l-SI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sl-SI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sl-SI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sl-SI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−30</m:t>
                    </m:r>
                    <m:sSup>
                      <m:sSupPr>
                        <m:ctrlPr>
                          <a:rPr lang="sl-SI" sz="36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sl-SI" sz="3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sl-SI" sz="3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+5</m:t>
                    </m:r>
                    <m:sSup>
                      <m:sSupPr>
                        <m:ctrlPr>
                          <a:rPr lang="sl-SI" sz="36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sl-SI" sz="3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sl-SI" sz="36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−12</m:t>
                    </m:r>
                    <m:sSup>
                      <m:sSupPr>
                        <m:ctrlPr>
                          <a:rPr lang="sl-SI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sl-SI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+4</m:t>
                    </m:r>
                    <m:r>
                      <a:rPr lang="sl-SI" sz="3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sl-SI" sz="3600" b="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sl-SI" sz="3600" b="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l-SI" sz="36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sl-SI" sz="3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sl-SI" sz="36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sl-SI" sz="36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sl-SI" sz="3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sl-SI" sz="3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l-SI" sz="36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sl-SI" sz="3600" b="0" i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sl-SI" sz="3600" b="0" i="0" smtClean="0">
                            <a:latin typeface="Cambria Math" panose="02040503050406030204" pitchFamily="18" charset="0"/>
                          </a:rPr>
                          <m:t>bx</m:t>
                        </m:r>
                      </m:e>
                      <m:sup>
                        <m:r>
                          <a:rPr lang="sl-SI" sz="3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sl-SI" sz="3600" dirty="0"/>
              </a:p>
            </p:txBody>
          </p:sp>
        </mc:Choice>
        <mc:Fallback>
          <p:sp>
            <p:nvSpPr>
              <p:cNvPr id="5" name="PoljeZBesedilom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92172"/>
                <a:ext cx="12191999" cy="3908762"/>
              </a:xfrm>
              <a:prstGeom prst="rect">
                <a:avLst/>
              </a:prstGeom>
              <a:blipFill>
                <a:blip r:embed="rId2"/>
                <a:stretch>
                  <a:fillRect l="-1400" t="-1716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ni oblaček 6"/>
          <p:cNvSpPr/>
          <p:nvPr/>
        </p:nvSpPr>
        <p:spPr>
          <a:xfrm>
            <a:off x="7315200" y="4249783"/>
            <a:ext cx="4693919" cy="2098766"/>
          </a:xfrm>
          <a:prstGeom prst="wedgeEllipseCallout">
            <a:avLst>
              <a:gd name="adj1" fmla="val -27618"/>
              <a:gd name="adj2" fmla="val 783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Rešitve preveri šele, ko imaš rešene vse primere. Obkljukaj </a:t>
            </a:r>
            <a:r>
              <a:rPr lang="sl-SI" sz="2400" dirty="0" err="1" smtClean="0"/>
              <a:t>oz</a:t>
            </a:r>
            <a:r>
              <a:rPr lang="sl-SI" sz="2400" dirty="0" smtClean="0"/>
              <a:t> popravi z drugo barvo.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0061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ril">
  <a:themeElements>
    <a:clrScheme name="Skril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kril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ri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Skril</Template>
  <TotalTime>102</TotalTime>
  <Words>210</Words>
  <Application>Microsoft Office PowerPoint</Application>
  <PresentationFormat>Širokozaslonsko</PresentationFormat>
  <Paragraphs>56</Paragraphs>
  <Slides>9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4" baseType="lpstr">
      <vt:lpstr>Calisto MT</vt:lpstr>
      <vt:lpstr>Cambria Math</vt:lpstr>
      <vt:lpstr>Trebuchet MS</vt:lpstr>
      <vt:lpstr>Wingdings 2</vt:lpstr>
      <vt:lpstr>Skril</vt:lpstr>
      <vt:lpstr>Množenje enočlenika  z veččlenikom</vt:lpstr>
      <vt:lpstr>PowerPointova predstavitev</vt:lpstr>
      <vt:lpstr>PowerPointova predstavitev</vt:lpstr>
      <vt:lpstr>PowerPointova predstavitev</vt:lpstr>
      <vt:lpstr>Veččlenik pomnožimo z enočlenikom tako, da vsak člen veččlenika pomnožimo z enočlenikom. Dobljeni izraz poenostavimo.  a∙(b+c-d)=ab+ac-ad</vt:lpstr>
      <vt:lpstr>Zmnoži:</vt:lpstr>
      <vt:lpstr>PowerPointova predstavitev</vt:lpstr>
      <vt:lpstr>VAJA</vt:lpstr>
      <vt:lpstr>REŠITVE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Množenje enočlenika  z veččlenikom</dc:title>
  <dc:creator>Vesna</dc:creator>
  <cp:lastModifiedBy>Vesna</cp:lastModifiedBy>
  <cp:revision>8</cp:revision>
  <dcterms:created xsi:type="dcterms:W3CDTF">2021-03-12T06:06:46Z</dcterms:created>
  <dcterms:modified xsi:type="dcterms:W3CDTF">2021-03-12T07:49:06Z</dcterms:modified>
</cp:coreProperties>
</file>