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77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88792DF-A64B-FA10-73F4-AD9155A597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C4FD5657-C73C-E15D-A8E8-DE06BF26C7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D3BE978-52EA-41E4-3F9C-E66C3C02F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8FDE1-AC5F-4241-A158-15AADAA48215}" type="datetimeFigureOut">
              <a:rPr lang="sl-SI" smtClean="0"/>
              <a:t>12. 11. 2023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AA1F27C-5774-27E3-003F-1847E094A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44CEFF9-6082-7A9D-4978-BA738767D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DE50-0D03-4AA1-8536-DEED6FF818B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3818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B46F268-E9DF-0A1B-4EAD-8FCBC73A9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5C47C526-F3AF-D460-FDE5-5A16068A80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93F1E02-EDB1-9441-22C0-99DBA42EB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8FDE1-AC5F-4241-A158-15AADAA48215}" type="datetimeFigureOut">
              <a:rPr lang="sl-SI" smtClean="0"/>
              <a:t>12. 11. 2023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10F6015-A0AE-4BAE-6B21-E96B9C42E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17990AA-7074-268E-096C-D198F5B26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DE50-0D03-4AA1-8536-DEED6FF818B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21862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96CB2DFC-C7DC-2D52-284F-BFC4D6F93C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39D70621-69E2-FF34-4DFA-209CD1015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0B57D8B-329A-CE36-62C8-65D2F5777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8FDE1-AC5F-4241-A158-15AADAA48215}" type="datetimeFigureOut">
              <a:rPr lang="sl-SI" smtClean="0"/>
              <a:t>12. 11. 2023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E210357-21A8-0859-3C97-0E5A2780A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E935CF4-0AB9-6FD1-0671-58CC0754E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DE50-0D03-4AA1-8536-DEED6FF818B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5230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722B90E-82FD-32F7-7471-81110D477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1749E1D-A68C-E49D-440B-E7A724A42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4173B1B-1247-111F-705C-AC9616047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8FDE1-AC5F-4241-A158-15AADAA48215}" type="datetimeFigureOut">
              <a:rPr lang="sl-SI" smtClean="0"/>
              <a:t>12. 11. 2023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67A0CF4-6A4A-61C8-F8E7-8AE69C710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FFEDA91-3BAF-AEFD-FCC6-6CDF8FD31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DE50-0D03-4AA1-8536-DEED6FF818B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06153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D172EBF-31A2-3850-7B5A-6ACB50DAC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FC224BC6-D013-8825-0B34-95992AF39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D213537-162A-3CE8-085B-F7E55D58D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8FDE1-AC5F-4241-A158-15AADAA48215}" type="datetimeFigureOut">
              <a:rPr lang="sl-SI" smtClean="0"/>
              <a:t>12. 11. 2023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31F3C5D-28D4-B44E-C9DA-10F4BF4E1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F5A0231-DF2F-7D57-FE69-316103DFE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DE50-0D03-4AA1-8536-DEED6FF818B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88439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19D0436-7588-7A8E-0419-1EC6EE258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CAEFA8A-97FA-A584-CAB6-496197C4FB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C826EDEE-40B0-DF72-89A1-D57B9535C7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F4023289-FFA1-4780-829E-184F0DC23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8FDE1-AC5F-4241-A158-15AADAA48215}" type="datetimeFigureOut">
              <a:rPr lang="sl-SI" smtClean="0"/>
              <a:t>12. 11. 2023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0B1BEF67-6E3C-B432-4DF7-C0D3538A3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F4922AB2-8792-1EF5-ED38-BB93479C0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DE50-0D03-4AA1-8536-DEED6FF818B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1238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BCE6B63-9B36-6114-36D2-182BBE930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3C843D5-0094-0F99-91F1-E53593538A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6E6E1565-B2E8-BD76-B30F-5B5C3A00A1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2D4764BD-673F-FB35-05AA-5EDA747850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7A5B70C6-8FDF-CDD6-A18C-752048B104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A72307E2-F118-594F-1B2C-A8F5B497D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8FDE1-AC5F-4241-A158-15AADAA48215}" type="datetimeFigureOut">
              <a:rPr lang="sl-SI" smtClean="0"/>
              <a:t>12. 11. 2023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8C54A358-E441-DD52-6899-F781D5B24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D603568B-468B-CD89-32FE-F57448D03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DE50-0D03-4AA1-8536-DEED6FF818B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426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A13E7F1-833A-09E8-EE25-F6AF41A93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FC7C3E20-10E7-5CD1-C3F1-4E168567A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8FDE1-AC5F-4241-A158-15AADAA48215}" type="datetimeFigureOut">
              <a:rPr lang="sl-SI" smtClean="0"/>
              <a:t>12. 11. 2023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9238EA15-1723-16E7-FC50-77B453E40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1ED1A8BF-11B5-0EB2-1BB7-37CCD1326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DE50-0D03-4AA1-8536-DEED6FF818B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0647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11D13FFD-CB27-54E0-D8B2-FF1B8901A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8FDE1-AC5F-4241-A158-15AADAA48215}" type="datetimeFigureOut">
              <a:rPr lang="sl-SI" smtClean="0"/>
              <a:t>12. 11. 2023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79A7A270-37B3-3AC5-AE77-0B677DD2F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2A419B0D-2BBE-C77A-DACC-ACDB19491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DE50-0D03-4AA1-8536-DEED6FF818B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4024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9801A93-2478-EAF0-3CE2-3DDBBA9A4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C11BBC4-92BB-73B0-E74C-14FD4FB5A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9F0818A0-F577-9493-091B-4FC9F99F2D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081084CB-6032-1A07-486E-ADCBD0A08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8FDE1-AC5F-4241-A158-15AADAA48215}" type="datetimeFigureOut">
              <a:rPr lang="sl-SI" smtClean="0"/>
              <a:t>12. 11. 2023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65991CDB-49AC-1766-CD75-5665DDAB2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E4947D0A-3024-AE88-833F-5F5A9680A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DE50-0D03-4AA1-8536-DEED6FF818B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41240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4C7767E-5EB4-031B-879C-E53E963D5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B1E70423-CB64-DEAA-6543-015DDAB12C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F2EB88DB-13F2-73FB-1FDB-9EB0C642D2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DF6CDAD8-CF3D-0D57-72CA-32B93CBB4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8FDE1-AC5F-4241-A158-15AADAA48215}" type="datetimeFigureOut">
              <a:rPr lang="sl-SI" smtClean="0"/>
              <a:t>12. 11. 2023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CA6A07EE-1066-EBC6-02F9-BDC05FCC0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ED026B67-88F9-77E0-419B-1F472B564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5DE50-0D03-4AA1-8536-DEED6FF818B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73030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3EB4B7CD-5790-4E9E-4425-80021B5AE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D6F3060-D583-33E2-D629-B1FDC8B37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97E0FBE-4C39-29F1-2C2A-6506FFA20E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8FDE1-AC5F-4241-A158-15AADAA48215}" type="datetimeFigureOut">
              <a:rPr lang="sl-SI" smtClean="0"/>
              <a:t>12. 11. 2023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9B8B7F4-6F56-F45D-4A33-9EDACD3EBF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D916079-63F5-B4FD-EDF1-07C28E8472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5DE50-0D03-4AA1-8536-DEED6FF818B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63533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9A30218-7862-D772-7E0D-8AAACF022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>
                <a:latin typeface="Arial" panose="020B0604020202020204" pitchFamily="34" charset="0"/>
                <a:cs typeface="Arial" panose="020B0604020202020204" pitchFamily="34" charset="0"/>
              </a:rPr>
              <a:t>1. RAZVRSTI BESEDE V PREGLEDNICO.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B58CCE5A-7501-DCFE-F38A-99C0ABCE3C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31869"/>
            <a:ext cx="11645084" cy="5191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026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70155189-D96C-4527-B0EC-654B946BE6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951DDC2-B0DE-1028-320E-3B25F4C814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3023" y="490156"/>
            <a:ext cx="9805015" cy="780466"/>
          </a:xfrm>
        </p:spPr>
        <p:txBody>
          <a:bodyPr>
            <a:normAutofit/>
          </a:bodyPr>
          <a:lstStyle/>
          <a:p>
            <a:pPr algn="l"/>
            <a:r>
              <a:rPr lang="sl-SI" sz="3600" b="1" dirty="0">
                <a:latin typeface="Arial" panose="020B0604020202020204" pitchFamily="34" charset="0"/>
                <a:cs typeface="Arial" panose="020B0604020202020204" pitchFamily="34" charset="0"/>
              </a:rPr>
              <a:t>2. DOPOLNI: </a:t>
            </a:r>
          </a:p>
        </p:txBody>
      </p:sp>
      <p:pic>
        <p:nvPicPr>
          <p:cNvPr id="13" name="Slika 12">
            <a:extLst>
              <a:ext uri="{FF2B5EF4-FFF2-40B4-BE49-F238E27FC236}">
                <a16:creationId xmlns:a16="http://schemas.microsoft.com/office/drawing/2014/main" id="{10FE75F6-5667-13B4-D196-60ED4E7093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0044" y="1296906"/>
            <a:ext cx="3866990" cy="3734887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796CD7BC-5438-4724-D438-8154DE9D1C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2507" y="1353095"/>
            <a:ext cx="3797537" cy="3605257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8F3B2C38-6B85-76E1-0C1C-EED413AE8C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05872" y="1203148"/>
            <a:ext cx="4105842" cy="3755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183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E15CE2-C0B2-75E2-583E-29A68A2DA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>
                <a:latin typeface="Arial" panose="020B0604020202020204" pitchFamily="34" charset="0"/>
                <a:cs typeface="Arial" panose="020B0604020202020204" pitchFamily="34" charset="0"/>
              </a:rPr>
              <a:t>3. RAZPOREDI SAMOSTALNIKE: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3A7CB67-3BBF-5ECA-3AEB-6E0D7FC29D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3200" dirty="0"/>
              <a:t>Sonce, raca, klop, kričanje, Peter, nežnost, komar, fižol, pokal, kolo, drevo, srna, vrečka.</a:t>
            </a:r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A76056FC-7E75-1FE4-8221-41F9EEBCE2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4" y="3429000"/>
            <a:ext cx="12183166" cy="2747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000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42</Words>
  <Application>Microsoft Office PowerPoint</Application>
  <PresentationFormat>Širokozaslonsko</PresentationFormat>
  <Paragraphs>4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Officeova tema</vt:lpstr>
      <vt:lpstr>1. RAZVRSTI BESEDE V PREGLEDNICO.</vt:lpstr>
      <vt:lpstr>PowerPointova predstavitev</vt:lpstr>
      <vt:lpstr>3. RAZPOREDI SAMOSTALNIKE: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RAZVRSTI BESEDE V PREGLEDNICO.</dc:title>
  <dc:creator>Mateja Podrzavnik</dc:creator>
  <cp:lastModifiedBy>Mateja Podrzavnik</cp:lastModifiedBy>
  <cp:revision>1</cp:revision>
  <dcterms:created xsi:type="dcterms:W3CDTF">2023-11-12T10:31:45Z</dcterms:created>
  <dcterms:modified xsi:type="dcterms:W3CDTF">2023-11-12T10:42:23Z</dcterms:modified>
</cp:coreProperties>
</file>