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Govorni nastop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I </a:t>
            </a:r>
            <a:r>
              <a:rPr lang="sl-SI" dirty="0" err="1" smtClean="0"/>
              <a:t>did</a:t>
            </a:r>
            <a:r>
              <a:rPr lang="sl-SI" dirty="0" smtClean="0"/>
              <a:t> it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way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455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Who</a:t>
            </a:r>
            <a:r>
              <a:rPr lang="sl-SI" dirty="0" smtClean="0"/>
              <a:t> </a:t>
            </a:r>
            <a:r>
              <a:rPr lang="sl-SI" dirty="0" err="1" smtClean="0"/>
              <a:t>am</a:t>
            </a:r>
            <a:r>
              <a:rPr lang="sl-SI" dirty="0" smtClean="0"/>
              <a:t> 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am I, appearance?</a:t>
            </a:r>
          </a:p>
          <a:p>
            <a:r>
              <a:rPr lang="en-GB" dirty="0" smtClean="0"/>
              <a:t>My  hobbies and interests?</a:t>
            </a:r>
          </a:p>
          <a:p>
            <a:r>
              <a:rPr lang="en-GB" dirty="0" smtClean="0"/>
              <a:t>What music do I like?</a:t>
            </a:r>
          </a:p>
          <a:p>
            <a:r>
              <a:rPr lang="en-GB" dirty="0" smtClean="0"/>
              <a:t>Which film and books do I like?</a:t>
            </a:r>
          </a:p>
          <a:p>
            <a:r>
              <a:rPr lang="en-GB" dirty="0" smtClean="0"/>
              <a:t>My pets, my responsibility? </a:t>
            </a:r>
          </a:p>
        </p:txBody>
      </p:sp>
    </p:spTree>
    <p:extLst>
      <p:ext uri="{BB962C8B-B14F-4D97-AF65-F5344CB8AC3E}">
        <p14:creationId xmlns:p14="http://schemas.microsoft.com/office/powerpoint/2010/main" val="167492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Family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type of family do I live in?</a:t>
            </a:r>
          </a:p>
          <a:p>
            <a:r>
              <a:rPr lang="en-GB" dirty="0" smtClean="0"/>
              <a:t>Who are the members of my family, how do we get along??</a:t>
            </a:r>
          </a:p>
          <a:p>
            <a:r>
              <a:rPr lang="en-GB" dirty="0" smtClean="0"/>
              <a:t>Whom do I trust?</a:t>
            </a:r>
          </a:p>
          <a:p>
            <a:r>
              <a:rPr lang="en-GB" dirty="0" smtClean="0"/>
              <a:t>What does my family mean to me?</a:t>
            </a:r>
          </a:p>
          <a:p>
            <a:r>
              <a:rPr lang="en-GB" dirty="0" smtClean="0"/>
              <a:t>How do we help each-other?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51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hometown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Short description</a:t>
            </a:r>
          </a:p>
          <a:p>
            <a:r>
              <a:rPr lang="en-GB" dirty="0" smtClean="0"/>
              <a:t>What does it mean to 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93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3591" y="899005"/>
            <a:ext cx="9601196" cy="1303867"/>
          </a:xfrm>
        </p:spPr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future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 smtClean="0"/>
              <a:t>What</a:t>
            </a:r>
            <a:r>
              <a:rPr lang="sl-SI" dirty="0" smtClean="0"/>
              <a:t> do I plan to </a:t>
            </a:r>
            <a:r>
              <a:rPr lang="sl-SI" dirty="0" err="1" smtClean="0"/>
              <a:t>study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r>
              <a:rPr lang="sl-SI" dirty="0" err="1" smtClean="0"/>
              <a:t>Where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how </a:t>
            </a:r>
            <a:r>
              <a:rPr lang="sl-SI" dirty="0" err="1" smtClean="0"/>
              <a:t>will</a:t>
            </a:r>
            <a:r>
              <a:rPr lang="sl-SI" dirty="0" smtClean="0"/>
              <a:t> I live?</a:t>
            </a:r>
          </a:p>
          <a:p>
            <a:pPr marL="0" indent="0">
              <a:buNone/>
            </a:pPr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will</a:t>
            </a:r>
            <a:r>
              <a:rPr lang="sl-SI" dirty="0" smtClean="0"/>
              <a:t> I miss </a:t>
            </a:r>
            <a:r>
              <a:rPr lang="sl-SI" dirty="0" err="1" smtClean="0"/>
              <a:t>the</a:t>
            </a:r>
            <a:r>
              <a:rPr lang="sl-SI" smtClean="0"/>
              <a:t> most?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26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career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makes</a:t>
            </a:r>
            <a:r>
              <a:rPr lang="sl-SI" dirty="0" smtClean="0"/>
              <a:t> me </a:t>
            </a:r>
            <a:r>
              <a:rPr lang="sl-SI" dirty="0" err="1" smtClean="0"/>
              <a:t>happy</a:t>
            </a:r>
            <a:r>
              <a:rPr lang="sl-SI" dirty="0" smtClean="0"/>
              <a:t> is…</a:t>
            </a:r>
          </a:p>
          <a:p>
            <a:r>
              <a:rPr lang="sl-SI" dirty="0" err="1" smtClean="0"/>
              <a:t>What</a:t>
            </a:r>
            <a:r>
              <a:rPr lang="sl-SI" dirty="0" smtClean="0"/>
              <a:t> do I </a:t>
            </a:r>
            <a:r>
              <a:rPr lang="sl-SI" dirty="0" err="1" smtClean="0"/>
              <a:t>want</a:t>
            </a:r>
            <a:r>
              <a:rPr lang="sl-SI" dirty="0" smtClean="0"/>
              <a:t> to </a:t>
            </a:r>
            <a:r>
              <a:rPr lang="sl-SI" dirty="0" err="1" smtClean="0"/>
              <a:t>achieve</a:t>
            </a:r>
            <a:r>
              <a:rPr lang="sl-SI" dirty="0" smtClean="0"/>
              <a:t>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223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Fashion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If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interest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65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Ending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Anything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makes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smtClean="0"/>
              <a:t>special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250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Music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me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If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interest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2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153</Words>
  <Application>Microsoft Office PowerPoint</Application>
  <PresentationFormat>Širokozaslonsko</PresentationFormat>
  <Paragraphs>30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Garamond</vt:lpstr>
      <vt:lpstr>Naravno</vt:lpstr>
      <vt:lpstr>Govorni nastop</vt:lpstr>
      <vt:lpstr>Who am I?</vt:lpstr>
      <vt:lpstr>My Family</vt:lpstr>
      <vt:lpstr>My hometown</vt:lpstr>
      <vt:lpstr>My future</vt:lpstr>
      <vt:lpstr>My career </vt:lpstr>
      <vt:lpstr>Fashion and me</vt:lpstr>
      <vt:lpstr>Ending</vt:lpstr>
      <vt:lpstr>Music and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Govorni nastop</dc:title>
  <dc:creator>Liljana Kosič</dc:creator>
  <cp:lastModifiedBy>Profesor</cp:lastModifiedBy>
  <cp:revision>5</cp:revision>
  <dcterms:created xsi:type="dcterms:W3CDTF">2016-04-06T17:58:32Z</dcterms:created>
  <dcterms:modified xsi:type="dcterms:W3CDTF">2018-04-23T06:15:30Z</dcterms:modified>
</cp:coreProperties>
</file>