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5D295B-E5A4-4FF2-9B6E-F48FE3739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AF19158-77EC-4E66-AFA2-34E9EEF86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7CA929-3F6E-4BDB-9BD2-A4CCD04D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EA4C0FC-4E0B-4005-B984-559F8180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AA8FDB9-CE13-456E-A6CD-E5A8FBE5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1B7339-A8BA-4EC5-91D5-8CA731EE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EF08A39-9E67-492B-BE43-7C7112C0F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221291-BF0C-4CE9-BF1C-5C9D764F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F11481C-57DB-4FCF-83AE-F63199AF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11656C1-47CB-4B62-B2BF-6421FD89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4F941A2-EFF6-405F-B63E-07F0431D1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628DD55-73CC-4327-BC55-2ABBF47F3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D17BA0E-87F7-42D3-95BB-5AD6C80C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63D1312-E991-48D9-9554-FFB6D759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F83F27-E9FE-4716-BE7B-A413EBFA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B1B20-AD3F-4E86-8888-A60CE5E5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BF8996-9EAA-473E-A5F5-E15B037A5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0E3DF7-2AE7-4F0F-9340-05A6B34A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2ADE5C3-0CA9-40D8-807E-1A114C9B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89B826-9B74-4A93-90A9-84215A87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35C6A6-69B0-4DC7-88EB-46E136E4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B71403F-5FE2-4B8E-A150-577916CE1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3845949-A877-4395-9086-3A038935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BAD5C7-D31A-4A98-861E-4BD23129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DA41DF3-A193-46C2-9C5A-2FC64BE1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839FFF-489B-4763-B8D6-EEC2F507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66E77B-6270-40BA-8AA0-BEA9473A2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73B32A3-4784-40BE-A1C1-4A6A18094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73EBB28-F4C0-4340-BAA5-51365AAC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CC4AA42-E909-4B1F-A9CA-C52028A3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9B564F5-57F2-4994-A78C-D3640BAF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0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2E0115-D7EE-43FC-871B-64EEFCCE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8D2B973-7EAC-4FD6-B80B-37ADCF317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5B25340-3530-4A0C-99F9-0E8EF848F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65B07BE-1E9A-46CC-A82E-B9A8070A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449EB8B-7D77-406E-B8D3-ED91C0C3E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5E896AA-85C2-40A5-B8EF-33F4A09B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78FAD22-67DB-483F-A6B1-6FE50ADB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2ACF107-AC51-4599-8ADA-1C02D424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92F7EF-78F9-4558-8601-9DEB7A32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CC2450A-70D9-4D86-8D91-88BBD0E8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E4C7CB0-5EAA-42AA-B9FD-90DB9365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D92BC57-A21F-48BF-B420-9701D48D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228733D-61F7-4AA5-9892-8C8F658E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C062E29-4E3C-452D-8327-3B1B88B7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8E3E47C-8F07-420F-B4F2-1EEDE9F7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3BBCEC-0139-4997-AD34-4F711EEB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F68426-0A9A-4447-9839-441D7433B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E44B48F-23F8-4F9C-A1CA-DA9FDFA38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B4A5BA6-4BC5-4BAE-B432-BCBC111E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8422F8E-00CE-4DF4-9168-609DD385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DF2BEC4-14CC-47C9-8103-21167046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EC563D-DCC0-4EFA-AB91-A54C1205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EE39D7B-01D2-4972-B0B3-2BDEF868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7D06682-D23E-4B6F-A535-7634B9BD3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A066F18-1C5C-4740-9FEC-0BD7952A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4FE8C17-F1EE-486D-B1BA-1EFAFD6D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80F26C4-9867-40E2-B750-D667EB8A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52896E2-675D-4887-ACF2-D4864E9C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CF49046-77F2-4BC1-918C-B06049E2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7D64B9B-9CD6-4517-B458-7001AB185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E1033-F1D1-4057-8148-63103B17C17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07B1923-D9CF-48B1-A298-5CE04A4B1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E885B36-D843-403B-B5B9-08ACD468A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77253-8AAD-4337-BC49-43B92646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2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. april – Svetovni dan Zemlje – OŠ Cirkulane-Zavrč">
            <a:extLst>
              <a:ext uri="{FF2B5EF4-FFF2-40B4-BE49-F238E27FC236}">
                <a16:creationId xmlns:a16="http://schemas.microsoft.com/office/drawing/2014/main" id="{3B8B307F-B6EB-4077-8463-7D71BB258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t="-2983" r="12037" b="-980"/>
          <a:stretch/>
        </p:blipFill>
        <p:spPr bwMode="auto">
          <a:xfrm>
            <a:off x="6630057" y="562621"/>
            <a:ext cx="2681056" cy="2643975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517540-BB4F-41E1-9EEC-8F0E4937D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13" y="623678"/>
            <a:ext cx="7787113" cy="102603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ZEMLJA PLEŠE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58AEAA-2CDB-492B-A83B-5C9D9E41B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918" y="3123831"/>
            <a:ext cx="9144000" cy="3171548"/>
          </a:xfrm>
        </p:spPr>
        <p:txBody>
          <a:bodyPr>
            <a:normAutofit/>
          </a:bodyPr>
          <a:lstStyle/>
          <a:p>
            <a:r>
              <a:rPr lang="sl-SI" dirty="0"/>
              <a:t>Sredi zvezd, noč in dan se vrti ta svet,</a:t>
            </a:r>
            <a:br>
              <a:rPr lang="sl-SI" dirty="0"/>
            </a:br>
            <a:r>
              <a:rPr lang="sl-SI" dirty="0"/>
              <a:t>zemlja pleše, tja med zvezde.</a:t>
            </a:r>
            <a:br>
              <a:rPr lang="sl-SI" dirty="0"/>
            </a:br>
            <a:r>
              <a:rPr lang="sl-SI"/>
              <a:t>Pade </a:t>
            </a:r>
            <a:r>
              <a:rPr lang="sl-SI" dirty="0"/>
              <a:t>sneg, pride maj, pride spet jesen,</a:t>
            </a:r>
            <a:br>
              <a:rPr lang="sl-SI" dirty="0"/>
            </a:br>
            <a:r>
              <a:rPr lang="sl-SI" dirty="0"/>
              <a:t>tisoč let že zemlja pleše.</a:t>
            </a:r>
          </a:p>
          <a:p>
            <a:r>
              <a:rPr lang="sl-SI" dirty="0"/>
              <a:t>Orion, saksofon, mesec, kontrabas,</a:t>
            </a:r>
            <a:br>
              <a:rPr lang="sl-SI" dirty="0"/>
            </a:br>
            <a:r>
              <a:rPr lang="sl-SI" dirty="0"/>
              <a:t>zemlja pleše tja med zvezde.</a:t>
            </a:r>
            <a:br>
              <a:rPr lang="sl-SI" dirty="0"/>
            </a:br>
            <a:r>
              <a:rPr lang="sl-SI" dirty="0"/>
              <a:t>In z njo grad, vsak oblak in vse ceste</a:t>
            </a:r>
            <a:br>
              <a:rPr lang="sl-SI" dirty="0"/>
            </a:br>
            <a:r>
              <a:rPr lang="sl-SI" dirty="0"/>
              <a:t>in celo ta najin mali dom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A0A0175D">
            <a:hlinkClick r:id="" action="ppaction://media"/>
            <a:extLst>
              <a:ext uri="{FF2B5EF4-FFF2-40B4-BE49-F238E27FC236}">
                <a16:creationId xmlns:a16="http://schemas.microsoft.com/office/drawing/2014/main" id="{3AAEDB8E-30A9-4E15-8FFE-1C6950A81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44000" y="2526151"/>
            <a:ext cx="487363" cy="48736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42F5AD7-5B40-4B8C-910C-0818DCF3FDE4}"/>
              </a:ext>
            </a:extLst>
          </p:cNvPr>
          <p:cNvSpPr txBox="1"/>
          <p:nvPr/>
        </p:nvSpPr>
        <p:spPr>
          <a:xfrm>
            <a:off x="2175029" y="214839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3. glas</a:t>
            </a:r>
            <a:endParaRPr lang="en-US" dirty="0"/>
          </a:p>
        </p:txBody>
      </p:sp>
      <p:pic>
        <p:nvPicPr>
          <p:cNvPr id="10" name="9863E73">
            <a:hlinkClick r:id="" action="ppaction://media"/>
            <a:extLst>
              <a:ext uri="{FF2B5EF4-FFF2-40B4-BE49-F238E27FC236}">
                <a16:creationId xmlns:a16="http://schemas.microsoft.com/office/drawing/2014/main" id="{AABB61C3-F84C-40CC-A533-38713066E7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8321" y="2550371"/>
            <a:ext cx="487363" cy="487363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F3FF3C8-618E-492A-865F-5E51480F8FC1}"/>
              </a:ext>
            </a:extLst>
          </p:cNvPr>
          <p:cNvSpPr txBox="1"/>
          <p:nvPr/>
        </p:nvSpPr>
        <p:spPr>
          <a:xfrm>
            <a:off x="9454718" y="1997476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  <a:p>
            <a:r>
              <a:rPr lang="sl-SI" dirty="0"/>
              <a:t>2. glas</a:t>
            </a:r>
          </a:p>
        </p:txBody>
      </p:sp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FCE2ED26-2450-4CE0-9CCA-1F68B008F0A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4795" y="23206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2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9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756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5243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'll miss Clap for Carers - but it can't continue just to appease our guilt  | The Independent | The Independent">
            <a:extLst>
              <a:ext uri="{FF2B5EF4-FFF2-40B4-BE49-F238E27FC236}">
                <a16:creationId xmlns:a16="http://schemas.microsoft.com/office/drawing/2014/main" id="{D9E13B25-CA1D-44E1-BB18-F5AEBC16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17" y="2578666"/>
            <a:ext cx="5703796" cy="42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E72660C-7CE3-4937-AA77-41E479FD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027"/>
            <a:ext cx="10515600" cy="1184661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7030A0"/>
                </a:solidFill>
              </a:rPr>
              <a:t>SLAP AND CLAP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2F18C-9E4C-48D8-8821-CEBA1A3B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Slap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clap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snap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clap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we</a:t>
            </a:r>
            <a:r>
              <a:rPr lang="sl-SI" dirty="0"/>
              <a:t> do it on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cheeks</a:t>
            </a:r>
            <a:r>
              <a:rPr lang="sl-SI" dirty="0"/>
              <a:t>, on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belly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back</a:t>
            </a:r>
          </a:p>
          <a:p>
            <a:pPr marL="0" indent="0">
              <a:buNone/>
            </a:pP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stamp</a:t>
            </a:r>
            <a:r>
              <a:rPr lang="sl-SI" dirty="0"/>
              <a:t>, </a:t>
            </a:r>
            <a:r>
              <a:rPr lang="sl-SI" i="1" dirty="0"/>
              <a:t>ba dm, </a:t>
            </a:r>
            <a:r>
              <a:rPr lang="sl-SI" dirty="0"/>
              <a:t>on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ground</a:t>
            </a:r>
            <a:r>
              <a:rPr lang="sl-SI" dirty="0"/>
              <a:t>, </a:t>
            </a:r>
            <a:r>
              <a:rPr lang="sl-SI" i="1" dirty="0"/>
              <a:t>ba dm,</a:t>
            </a:r>
          </a:p>
          <a:p>
            <a:pPr marL="0" indent="0">
              <a:buNone/>
            </a:pP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we‘re</a:t>
            </a:r>
            <a:r>
              <a:rPr lang="sl-SI" dirty="0"/>
              <a:t> dancing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groovy</a:t>
            </a:r>
            <a:r>
              <a:rPr lang="sl-SI" dirty="0"/>
              <a:t> </a:t>
            </a:r>
            <a:r>
              <a:rPr lang="sl-SI" dirty="0" err="1"/>
              <a:t>body</a:t>
            </a:r>
            <a:r>
              <a:rPr lang="sl-SI" dirty="0"/>
              <a:t> </a:t>
            </a:r>
            <a:r>
              <a:rPr lang="sl-SI" dirty="0" err="1"/>
              <a:t>sound</a:t>
            </a:r>
            <a:r>
              <a:rPr lang="sl-SI" dirty="0"/>
              <a:t>!   2X</a:t>
            </a:r>
          </a:p>
          <a:p>
            <a:pPr marL="0" indent="0">
              <a:buNone/>
            </a:pPr>
            <a:r>
              <a:rPr lang="sl-SI" sz="1400" i="1" dirty="0"/>
              <a:t>Drugič na koncu vzklikneš </a:t>
            </a:r>
            <a:r>
              <a:rPr lang="sl-SI" sz="2400" b="1" dirty="0"/>
              <a:t>COME ON!</a:t>
            </a:r>
          </a:p>
          <a:p>
            <a:pPr marL="0" indent="0">
              <a:buNone/>
            </a:pPr>
            <a:endParaRPr lang="sl-SI" sz="2400" b="1" dirty="0"/>
          </a:p>
        </p:txBody>
      </p:sp>
      <p:pic>
        <p:nvPicPr>
          <p:cNvPr id="4" name="F153C0ED">
            <a:hlinkClick r:id="" action="ppaction://media"/>
            <a:extLst>
              <a:ext uri="{FF2B5EF4-FFF2-40B4-BE49-F238E27FC236}">
                <a16:creationId xmlns:a16="http://schemas.microsoft.com/office/drawing/2014/main" id="{2B190855-C8D1-4196-8D45-6D2379CFC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4516" y="46138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136</Words>
  <Application>Microsoft Office PowerPoint</Application>
  <PresentationFormat>Širokozaslonsko</PresentationFormat>
  <Paragraphs>12</Paragraphs>
  <Slides>2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ZEMLJA PLEŠE</vt:lpstr>
      <vt:lpstr>SLAP AND CLAP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neo</dc:creator>
  <cp:lastModifiedBy>neo</cp:lastModifiedBy>
  <cp:revision>8</cp:revision>
  <dcterms:created xsi:type="dcterms:W3CDTF">2020-11-10T15:46:42Z</dcterms:created>
  <dcterms:modified xsi:type="dcterms:W3CDTF">2020-11-20T07:43:18Z</dcterms:modified>
</cp:coreProperties>
</file>