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handoutMasterIdLst>
    <p:handoutMasterId r:id="rId14"/>
  </p:handoutMasterIdLst>
  <p:sldIdLst>
    <p:sldId id="256" r:id="rId5"/>
    <p:sldId id="262" r:id="rId6"/>
    <p:sldId id="257" r:id="rId7"/>
    <p:sldId id="264" r:id="rId8"/>
    <p:sldId id="263" r:id="rId9"/>
    <p:sldId id="265" r:id="rId10"/>
    <p:sldId id="266" r:id="rId11"/>
    <p:sldId id="267" r:id="rId12"/>
  </p:sldIdLst>
  <p:sldSz cx="12192000" cy="6858000"/>
  <p:notesSz cx="6858000" cy="9144000"/>
  <p:defaultTextStyle>
    <a:defPPr rtl="0"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obrodošli" id="{E75E278A-FF0E-49A4-B170-79828D63BBAD}">
          <p14:sldIdLst>
            <p14:sldId id="256"/>
          </p14:sldIdLst>
        </p14:section>
        <p14:section name="Oblikovanje, navduševanje, sodelovanje" id="{B9B51309-D148-4332-87C2-07BE32FBCA3B}">
          <p14:sldIdLst>
            <p14:sldId id="262"/>
            <p14:sldId id="257"/>
            <p14:sldId id="264"/>
          </p14:sldIdLst>
        </p14:section>
        <p14:section name="Več informacij" id="{2CC34DB2-6590-42C0-AD4B-A04C6060184E}">
          <p14:sldIdLst>
            <p14:sldId id="263"/>
            <p14:sldId id="265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  <p:cmAuthor id="2" name="Tester sl-SI" initials="Ts" lastIdx="1" clrIdx="2">
    <p:extLst>
      <p:ext uri="{19B8F6BF-5375-455C-9EA6-DF929625EA0E}">
        <p15:presenceInfo xmlns:p15="http://schemas.microsoft.com/office/powerpoint/2012/main" userId="Tester sl-S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B4A6"/>
    <a:srgbClr val="734F29"/>
    <a:srgbClr val="D24726"/>
    <a:srgbClr val="DD462F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280" autoAdjust="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64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undo custSel modSld modMainMaster modNotesMaster modHandout">
      <pc:chgData name="Fake Test User" userId="SID-0" providerId="Test" clId="FakeClientId" dt="2019-08-09T07:54:45.274" v="123" actId="790"/>
      <pc:docMkLst>
        <pc:docMk/>
      </pc:docMkLst>
      <pc:sldChg chg="modSp mod modNotes">
        <pc:chgData name="Fake Test User" userId="SID-0" providerId="Test" clId="FakeClientId" dt="2019-08-07T05:51:26.176" v="36" actId="790"/>
        <pc:sldMkLst>
          <pc:docMk/>
          <pc:sldMk cId="2471807738" sldId="256"/>
        </pc:sldMkLst>
        <pc:spChg chg="mod">
          <ac:chgData name="Fake Test User" userId="SID-0" providerId="Test" clId="FakeClientId" dt="2019-08-07T05:51:26.176" v="36" actId="790"/>
          <ac:spMkLst>
            <pc:docMk/>
            <pc:sldMk cId="2471807738" sldId="256"/>
            <ac:spMk id="2" creationId="{00000000-0000-0000-0000-000000000000}"/>
          </ac:spMkLst>
        </pc:spChg>
        <pc:spChg chg="mod">
          <ac:chgData name="Fake Test User" userId="SID-0" providerId="Test" clId="FakeClientId" dt="2019-08-07T05:51:26.176" v="36" actId="790"/>
          <ac:spMkLst>
            <pc:docMk/>
            <pc:sldMk cId="2471807738" sldId="256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19-08-07T05:58:35.260" v="110" actId="20577"/>
        <pc:sldMkLst>
          <pc:docMk/>
          <pc:sldMk cId="1328676004" sldId="257"/>
        </pc:sldMkLst>
        <pc:spChg chg="mod">
          <ac:chgData name="Fake Test User" userId="SID-0" providerId="Test" clId="FakeClientId" dt="2019-08-07T05:50:57.095" v="33" actId="790"/>
          <ac:spMkLst>
            <pc:docMk/>
            <pc:sldMk cId="1328676004" sldId="257"/>
            <ac:spMk id="2" creationId="{00000000-0000-0000-0000-000000000000}"/>
          </ac:spMkLst>
        </pc:spChg>
        <pc:spChg chg="mod">
          <ac:chgData name="Fake Test User" userId="SID-0" providerId="Test" clId="FakeClientId" dt="2019-08-07T05:58:35.260" v="110" actId="20577"/>
          <ac:spMkLst>
            <pc:docMk/>
            <pc:sldMk cId="1328676004" sldId="257"/>
            <ac:spMk id="3" creationId="{00000000-0000-0000-0000-000000000000}"/>
          </ac:spMkLst>
        </pc:spChg>
        <pc:picChg chg="mod">
          <ac:chgData name="Fake Test User" userId="SID-0" providerId="Test" clId="FakeClientId" dt="2019-08-07T05:55:46.261" v="93" actId="1036"/>
          <ac:picMkLst>
            <pc:docMk/>
            <pc:sldMk cId="1328676004" sldId="257"/>
            <ac:picMk id="6" creationId="{00000000-0000-0000-0000-000000000000}"/>
          </ac:picMkLst>
        </pc:picChg>
        <pc:picChg chg="mod">
          <ac:chgData name="Fake Test User" userId="SID-0" providerId="Test" clId="FakeClientId" dt="2019-08-07T05:54:15.794" v="41" actId="14826"/>
          <ac:picMkLst>
            <pc:docMk/>
            <pc:sldMk cId="1328676004" sldId="257"/>
            <ac:picMk id="7" creationId="{00000000-0000-0000-0000-000000000000}"/>
          </ac:picMkLst>
        </pc:picChg>
        <pc:picChg chg="mod">
          <ac:chgData name="Fake Test User" userId="SID-0" providerId="Test" clId="FakeClientId" dt="2019-08-07T05:55:40.949" v="75" actId="1036"/>
          <ac:picMkLst>
            <pc:docMk/>
            <pc:sldMk cId="1328676004" sldId="257"/>
            <ac:picMk id="9" creationId="{00000000-0000-0000-0000-000000000000}"/>
          </ac:picMkLst>
        </pc:picChg>
        <pc:picChg chg="mod">
          <ac:chgData name="Fake Test User" userId="SID-0" providerId="Test" clId="FakeClientId" dt="2019-08-07T05:54:34.762" v="42" actId="14826"/>
          <ac:picMkLst>
            <pc:docMk/>
            <pc:sldMk cId="1328676004" sldId="257"/>
            <ac:picMk id="11" creationId="{00000000-0000-0000-0000-000000000000}"/>
          </ac:picMkLst>
        </pc:picChg>
      </pc:sldChg>
      <pc:sldChg chg="modSp mod modNotes">
        <pc:chgData name="Fake Test User" userId="SID-0" providerId="Test" clId="FakeClientId" dt="2019-08-07T06:04:38.988" v="121" actId="14100"/>
        <pc:sldMkLst>
          <pc:docMk/>
          <pc:sldMk cId="2090733893" sldId="262"/>
        </pc:sldMkLst>
        <pc:spChg chg="mod">
          <ac:chgData name="Fake Test User" userId="SID-0" providerId="Test" clId="FakeClientId" dt="2019-08-07T05:50:49.689" v="32" actId="790"/>
          <ac:spMkLst>
            <pc:docMk/>
            <pc:sldMk cId="2090733893" sldId="262"/>
            <ac:spMk id="2" creationId="{00000000-0000-0000-0000-000000000000}"/>
          </ac:spMkLst>
        </pc:spChg>
        <pc:spChg chg="mod">
          <ac:chgData name="Fake Test User" userId="SID-0" providerId="Test" clId="FakeClientId" dt="2019-08-07T06:04:38.988" v="121" actId="14100"/>
          <ac:spMkLst>
            <pc:docMk/>
            <pc:sldMk cId="2090733893" sldId="262"/>
            <ac:spMk id="3" creationId="{00000000-0000-0000-0000-000000000000}"/>
          </ac:spMkLst>
        </pc:spChg>
        <pc:picChg chg="mod">
          <ac:chgData name="Fake Test User" userId="SID-0" providerId="Test" clId="FakeClientId" dt="2019-08-07T05:53:40.215" v="39" actId="14826"/>
          <ac:picMkLst>
            <pc:docMk/>
            <pc:sldMk cId="2090733893" sldId="262"/>
            <ac:picMk id="4" creationId="{00000000-0000-0000-0000-000000000000}"/>
          </ac:picMkLst>
        </pc:picChg>
        <pc:picChg chg="mod">
          <ac:chgData name="Fake Test User" userId="SID-0" providerId="Test" clId="FakeClientId" dt="2019-08-07T05:53:55.340" v="40" actId="14826"/>
          <ac:picMkLst>
            <pc:docMk/>
            <pc:sldMk cId="2090733893" sldId="262"/>
            <ac:picMk id="5" creationId="{00000000-0000-0000-0000-000000000000}"/>
          </ac:picMkLst>
        </pc:picChg>
        <pc:picChg chg="mod">
          <ac:chgData name="Fake Test User" userId="SID-0" providerId="Test" clId="FakeClientId" dt="2019-08-07T05:53:25.404" v="38" actId="14826"/>
          <ac:picMkLst>
            <pc:docMk/>
            <pc:sldMk cId="2090733893" sldId="262"/>
            <ac:picMk id="6" creationId="{00000000-0000-0000-0000-000000000000}"/>
          </ac:picMkLst>
        </pc:picChg>
      </pc:sldChg>
      <pc:sldChg chg="modSp mod modNotes">
        <pc:chgData name="Fake Test User" userId="SID-0" providerId="Test" clId="FakeClientId" dt="2019-08-07T06:04:12.364" v="120" actId="14100"/>
        <pc:sldMkLst>
          <pc:docMk/>
          <pc:sldMk cId="2317502127" sldId="263"/>
        </pc:sldMkLst>
        <pc:spChg chg="mod">
          <ac:chgData name="Fake Test User" userId="SID-0" providerId="Test" clId="FakeClientId" dt="2019-08-07T05:51:14.458" v="35" actId="790"/>
          <ac:spMkLst>
            <pc:docMk/>
            <pc:sldMk cId="2317502127" sldId="263"/>
            <ac:spMk id="2" creationId="{00000000-0000-0000-0000-000000000000}"/>
          </ac:spMkLst>
        </pc:spChg>
        <pc:spChg chg="mod">
          <ac:chgData name="Fake Test User" userId="SID-0" providerId="Test" clId="FakeClientId" dt="2019-08-07T06:04:12.364" v="120" actId="14100"/>
          <ac:spMkLst>
            <pc:docMk/>
            <pc:sldMk cId="2317502127" sldId="263"/>
            <ac:spMk id="3" creationId="{00000000-0000-0000-0000-000000000000}"/>
          </ac:spMkLst>
        </pc:spChg>
        <pc:spChg chg="mod">
          <ac:chgData name="Fake Test User" userId="SID-0" providerId="Test" clId="FakeClientId" dt="2019-08-07T06:00:24.539" v="111" actId="14100"/>
          <ac:spMkLst>
            <pc:docMk/>
            <pc:sldMk cId="2317502127" sldId="263"/>
            <ac:spMk id="4" creationId="{00000000-0000-0000-0000-000000000000}"/>
          </ac:spMkLst>
        </pc:spChg>
        <pc:spChg chg="mod">
          <ac:chgData name="Fake Test User" userId="SID-0" providerId="Test" clId="FakeClientId" dt="2019-08-07T06:04:01.396" v="117"/>
          <ac:spMkLst>
            <pc:docMk/>
            <pc:sldMk cId="2317502127" sldId="263"/>
            <ac:spMk id="8" creationId="{00000000-0000-0000-0000-000000000000}"/>
          </ac:spMkLst>
        </pc:spChg>
        <pc:spChg chg="mod">
          <ac:chgData name="Fake Test User" userId="SID-0" providerId="Test" clId="FakeClientId" dt="2019-08-07T06:03:29.120" v="116"/>
          <ac:spMkLst>
            <pc:docMk/>
            <pc:sldMk cId="2317502127" sldId="263"/>
            <ac:spMk id="9" creationId="{00000000-0000-0000-0000-000000000000}"/>
          </ac:spMkLst>
        </pc:spChg>
      </pc:sldChg>
      <pc:sldChg chg="addSp modSp mod addCm delCm modNotes">
        <pc:chgData name="Fake Test User" userId="SID-0" providerId="Test" clId="FakeClientId" dt="2019-08-07T05:57:17.778" v="109" actId="1037"/>
        <pc:sldMkLst>
          <pc:docMk/>
          <pc:sldMk cId="1531532291" sldId="264"/>
        </pc:sldMkLst>
        <pc:spChg chg="mod">
          <ac:chgData name="Fake Test User" userId="SID-0" providerId="Test" clId="FakeClientId" dt="2019-08-07T05:51:04.141" v="34" actId="790"/>
          <ac:spMkLst>
            <pc:docMk/>
            <pc:sldMk cId="1531532291" sldId="264"/>
            <ac:spMk id="2" creationId="{00000000-0000-0000-0000-000000000000}"/>
          </ac:spMkLst>
        </pc:spChg>
        <pc:spChg chg="mod">
          <ac:chgData name="Fake Test User" userId="SID-0" providerId="Test" clId="FakeClientId" dt="2019-08-07T05:51:04.141" v="34" actId="790"/>
          <ac:spMkLst>
            <pc:docMk/>
            <pc:sldMk cId="1531532291" sldId="264"/>
            <ac:spMk id="3" creationId="{00000000-0000-0000-0000-000000000000}"/>
          </ac:spMkLst>
        </pc:spChg>
        <pc:picChg chg="add mod">
          <ac:chgData name="Fake Test User" userId="SID-0" providerId="Test" clId="FakeClientId" dt="2019-08-07T05:57:17.778" v="109" actId="1037"/>
          <ac:picMkLst>
            <pc:docMk/>
            <pc:sldMk cId="1531532291" sldId="264"/>
            <ac:picMk id="4" creationId="{E97F61BA-9AF3-4B77-AB0A-3BCD2487BE46}"/>
          </ac:picMkLst>
        </pc:picChg>
        <pc:picChg chg="mod">
          <ac:chgData name="Fake Test User" userId="SID-0" providerId="Test" clId="FakeClientId" dt="2019-08-07T05:54:55.482" v="43" actId="14826"/>
          <ac:picMkLst>
            <pc:docMk/>
            <pc:sldMk cId="1531532291" sldId="264"/>
            <ac:picMk id="5" creationId="{00000000-0000-0000-0000-000000000000}"/>
          </ac:picMkLst>
        </pc:picChg>
        <pc:cmChg chg="add del">
          <pc:chgData name="Fake Test User" userId="SID-0" providerId="Test" clId="FakeClientId" dt="2019-08-07T05:57:17.778" v="109" actId="1037"/>
          <pc:cmMkLst>
            <pc:docMk/>
            <pc:sldMk cId="1531532291" sldId="264"/>
            <pc:cmMk authorId="2" idx="1"/>
          </pc:cmMkLst>
        </pc:cmChg>
      </pc:sldChg>
      <pc:sldMasterChg chg="modSp mod modSldLayout">
        <pc:chgData name="Fake Test User" userId="SID-0" providerId="Test" clId="FakeClientId" dt="2019-08-09T07:54:45.274" v="123" actId="790"/>
        <pc:sldMasterMkLst>
          <pc:docMk/>
          <pc:sldMasterMk cId="946754946" sldId="2147483660"/>
        </pc:sldMasterMkLst>
        <pc:spChg chg="mod">
          <ac:chgData name="Fake Test User" userId="SID-0" providerId="Test" clId="FakeClientId" dt="2019-08-09T07:54:33.056" v="122" actId="790"/>
          <ac:spMkLst>
            <pc:docMk/>
            <pc:sldMasterMk cId="946754946" sldId="2147483660"/>
            <ac:spMk id="2" creationId="{00000000-0000-0000-0000-000000000000}"/>
          </ac:spMkLst>
        </pc:spChg>
        <pc:spChg chg="mod">
          <ac:chgData name="Fake Test User" userId="SID-0" providerId="Test" clId="FakeClientId" dt="2019-08-09T07:54:33.056" v="122" actId="790"/>
          <ac:spMkLst>
            <pc:docMk/>
            <pc:sldMasterMk cId="946754946" sldId="2147483660"/>
            <ac:spMk id="3" creationId="{00000000-0000-0000-0000-000000000000}"/>
          </ac:spMkLst>
        </pc:spChg>
        <pc:spChg chg="mod">
          <ac:chgData name="Fake Test User" userId="SID-0" providerId="Test" clId="FakeClientId" dt="2019-08-09T07:54:33.056" v="122" actId="790"/>
          <ac:spMkLst>
            <pc:docMk/>
            <pc:sldMasterMk cId="946754946" sldId="2147483660"/>
            <ac:spMk id="4" creationId="{00000000-0000-0000-0000-000000000000}"/>
          </ac:spMkLst>
        </pc:spChg>
        <pc:spChg chg="mod">
          <ac:chgData name="Fake Test User" userId="SID-0" providerId="Test" clId="FakeClientId" dt="2019-08-09T07:54:33.056" v="122" actId="790"/>
          <ac:spMkLst>
            <pc:docMk/>
            <pc:sldMasterMk cId="946754946" sldId="2147483660"/>
            <ac:spMk id="5" creationId="{00000000-0000-0000-0000-000000000000}"/>
          </ac:spMkLst>
        </pc:spChg>
        <pc:spChg chg="mod">
          <ac:chgData name="Fake Test User" userId="SID-0" providerId="Test" clId="FakeClientId" dt="2019-08-09T07:54:33.056" v="122" actId="790"/>
          <ac:spMkLst>
            <pc:docMk/>
            <pc:sldMasterMk cId="946754946" sldId="2147483660"/>
            <ac:spMk id="6" creationId="{00000000-0000-0000-0000-000000000000}"/>
          </ac:spMkLst>
        </pc:spChg>
        <pc:sldLayoutChg chg="modSp mod">
          <pc:chgData name="Fake Test User" userId="SID-0" providerId="Test" clId="FakeClientId" dt="2019-08-09T07:54:45.274" v="123" actId="790"/>
          <pc:sldLayoutMkLst>
            <pc:docMk/>
            <pc:sldMasterMk cId="946754946" sldId="2147483660"/>
            <pc:sldLayoutMk cId="1718549498" sldId="2147483661"/>
          </pc:sldLayoutMkLst>
          <pc:spChg chg="mod">
            <ac:chgData name="Fake Test User" userId="SID-0" providerId="Test" clId="FakeClientId" dt="2019-08-09T07:54:45.274" v="123" actId="790"/>
            <ac:spMkLst>
              <pc:docMk/>
              <pc:sldMasterMk cId="946754946" sldId="2147483660"/>
              <pc:sldLayoutMk cId="1718549498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19-08-09T07:54:45.274" v="123" actId="790"/>
            <ac:spMkLst>
              <pc:docMk/>
              <pc:sldMasterMk cId="946754946" sldId="2147483660"/>
              <pc:sldLayoutMk cId="1718549498" sldId="2147483661"/>
              <ac:spMk id="3" creationId="{00000000-0000-0000-0000-000000000000}"/>
            </ac:spMkLst>
          </pc:spChg>
          <pc:spChg chg="mod">
            <ac:chgData name="Fake Test User" userId="SID-0" providerId="Test" clId="FakeClientId" dt="2019-08-09T07:54:45.274" v="123" actId="790"/>
            <ac:spMkLst>
              <pc:docMk/>
              <pc:sldMasterMk cId="946754946" sldId="2147483660"/>
              <pc:sldLayoutMk cId="1718549498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19-08-09T07:54:45.274" v="123" actId="790"/>
            <ac:spMkLst>
              <pc:docMk/>
              <pc:sldMasterMk cId="946754946" sldId="2147483660"/>
              <pc:sldLayoutMk cId="1718549498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19-08-09T07:54:45.274" v="123" actId="790"/>
            <ac:spMkLst>
              <pc:docMk/>
              <pc:sldMasterMk cId="946754946" sldId="2147483660"/>
              <pc:sldLayoutMk cId="1718549498" sldId="2147483661"/>
              <ac:spMk id="6" creationId="{00000000-0000-0000-0000-000000000000}"/>
            </ac:spMkLst>
          </pc:spChg>
          <pc:spChg chg="mod">
            <ac:chgData name="Fake Test User" userId="SID-0" providerId="Test" clId="FakeClientId" dt="2019-08-09T07:54:45.274" v="123" actId="790"/>
            <ac:spMkLst>
              <pc:docMk/>
              <pc:sldMasterMk cId="946754946" sldId="2147483660"/>
              <pc:sldLayoutMk cId="1718549498" sldId="2147483661"/>
              <ac:spMk id="7" creationId="{00000000-0000-0000-0000-000000000000}"/>
            </ac:spMkLst>
          </pc:spChg>
          <pc:spChg chg="mod">
            <ac:chgData name="Fake Test User" userId="SID-0" providerId="Test" clId="FakeClientId" dt="2019-08-09T07:54:45.274" v="123" actId="790"/>
            <ac:spMkLst>
              <pc:docMk/>
              <pc:sldMasterMk cId="946754946" sldId="2147483660"/>
              <pc:sldLayoutMk cId="1718549498" sldId="2147483661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7T05:51:39.753" v="37" actId="790"/>
          <pc:sldLayoutMkLst>
            <pc:docMk/>
            <pc:sldMasterMk cId="946754946" sldId="2147483660"/>
            <pc:sldLayoutMk cId="2185836540" sldId="2147483662"/>
          </pc:sldLayoutMkLst>
          <pc:spChg chg="mod">
            <ac:chgData name="Fake Test User" userId="SID-0" providerId="Test" clId="FakeClientId" dt="2019-08-07T05:51:39.753" v="37" actId="790"/>
            <ac:spMkLst>
              <pc:docMk/>
              <pc:sldMasterMk cId="946754946" sldId="2147483660"/>
              <pc:sldLayoutMk cId="2185836540" sldId="2147483662"/>
              <ac:spMk id="2" creationId="{00000000-0000-0000-0000-000000000000}"/>
            </ac:spMkLst>
          </pc:spChg>
          <pc:spChg chg="mod">
            <ac:chgData name="Fake Test User" userId="SID-0" providerId="Test" clId="FakeClientId" dt="2019-08-07T05:51:39.753" v="37" actId="790"/>
            <ac:spMkLst>
              <pc:docMk/>
              <pc:sldMasterMk cId="946754946" sldId="2147483660"/>
              <pc:sldLayoutMk cId="2185836540" sldId="2147483662"/>
              <ac:spMk id="3" creationId="{00000000-0000-0000-0000-000000000000}"/>
            </ac:spMkLst>
          </pc:spChg>
          <pc:spChg chg="mod">
            <ac:chgData name="Fake Test User" userId="SID-0" providerId="Test" clId="FakeClientId" dt="2019-08-07T05:51:39.753" v="37" actId="790"/>
            <ac:spMkLst>
              <pc:docMk/>
              <pc:sldMasterMk cId="946754946" sldId="2147483660"/>
              <pc:sldLayoutMk cId="2185836540" sldId="2147483662"/>
              <ac:spMk id="4" creationId="{00000000-0000-0000-0000-000000000000}"/>
            </ac:spMkLst>
          </pc:spChg>
          <pc:spChg chg="mod">
            <ac:chgData name="Fake Test User" userId="SID-0" providerId="Test" clId="FakeClientId" dt="2019-08-07T05:51:39.753" v="37" actId="790"/>
            <ac:spMkLst>
              <pc:docMk/>
              <pc:sldMasterMk cId="946754946" sldId="2147483660"/>
              <pc:sldLayoutMk cId="2185836540" sldId="2147483662"/>
              <ac:spMk id="5" creationId="{00000000-0000-0000-0000-000000000000}"/>
            </ac:spMkLst>
          </pc:spChg>
          <pc:spChg chg="mod">
            <ac:chgData name="Fake Test User" userId="SID-0" providerId="Test" clId="FakeClientId" dt="2019-08-07T05:51:39.753" v="37" actId="790"/>
            <ac:spMkLst>
              <pc:docMk/>
              <pc:sldMasterMk cId="946754946" sldId="2147483660"/>
              <pc:sldLayoutMk cId="2185836540" sldId="2147483662"/>
              <ac:spMk id="6" creationId="{00000000-0000-0000-0000-000000000000}"/>
            </ac:spMkLst>
          </pc:spChg>
          <pc:spChg chg="mod">
            <ac:chgData name="Fake Test User" userId="SID-0" providerId="Test" clId="FakeClientId" dt="2019-08-07T05:51:39.753" v="37" actId="790"/>
            <ac:spMkLst>
              <pc:docMk/>
              <pc:sldMasterMk cId="946754946" sldId="2147483660"/>
              <pc:sldLayoutMk cId="2185836540" sldId="2147483662"/>
              <ac:spMk id="7" creationId="{00000000-0000-0000-0000-000000000000}"/>
            </ac:spMkLst>
          </pc:spChg>
          <pc:spChg chg="mod">
            <ac:chgData name="Fake Test User" userId="SID-0" providerId="Test" clId="FakeClientId" dt="2019-08-07T05:51:39.753" v="37" actId="790"/>
            <ac:spMkLst>
              <pc:docMk/>
              <pc:sldMasterMk cId="946754946" sldId="2147483660"/>
              <pc:sldLayoutMk cId="2185836540" sldId="2147483662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7T05:46:40.658" v="7" actId="790"/>
          <pc:sldLayoutMkLst>
            <pc:docMk/>
            <pc:sldMasterMk cId="946754946" sldId="2147483660"/>
            <pc:sldLayoutMk cId="1335655537" sldId="2147483663"/>
          </pc:sldLayoutMkLst>
          <pc:spChg chg="mod">
            <ac:chgData name="Fake Test User" userId="SID-0" providerId="Test" clId="FakeClientId" dt="2019-08-07T05:46:40.658" v="7" actId="790"/>
            <ac:spMkLst>
              <pc:docMk/>
              <pc:sldMasterMk cId="946754946" sldId="2147483660"/>
              <pc:sldLayoutMk cId="1335655537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19-08-07T05:46:40.658" v="7" actId="790"/>
            <ac:spMkLst>
              <pc:docMk/>
              <pc:sldMasterMk cId="946754946" sldId="2147483660"/>
              <pc:sldLayoutMk cId="1335655537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19-08-07T05:46:40.658" v="7" actId="790"/>
            <ac:spMkLst>
              <pc:docMk/>
              <pc:sldMasterMk cId="946754946" sldId="2147483660"/>
              <pc:sldLayoutMk cId="1335655537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19-08-07T05:46:40.658" v="7" actId="790"/>
            <ac:spMkLst>
              <pc:docMk/>
              <pc:sldMasterMk cId="946754946" sldId="2147483660"/>
              <pc:sldLayoutMk cId="1335655537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19-08-07T05:46:40.658" v="7" actId="790"/>
            <ac:spMkLst>
              <pc:docMk/>
              <pc:sldMasterMk cId="946754946" sldId="2147483660"/>
              <pc:sldLayoutMk cId="1335655537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19-08-07T05:46:40.658" v="7" actId="790"/>
            <ac:spMkLst>
              <pc:docMk/>
              <pc:sldMasterMk cId="946754946" sldId="2147483660"/>
              <pc:sldLayoutMk cId="1335655537" sldId="2147483663"/>
              <ac:spMk id="7" creationId="{00000000-0000-0000-0000-000000000000}"/>
            </ac:spMkLst>
          </pc:spChg>
          <pc:spChg chg="mod">
            <ac:chgData name="Fake Test User" userId="SID-0" providerId="Test" clId="FakeClientId" dt="2019-08-07T05:46:40.658" v="7" actId="790"/>
            <ac:spMkLst>
              <pc:docMk/>
              <pc:sldMasterMk cId="946754946" sldId="2147483660"/>
              <pc:sldLayoutMk cId="1335655537" sldId="2147483663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7T05:46:48.470" v="8" actId="790"/>
          <pc:sldLayoutMkLst>
            <pc:docMk/>
            <pc:sldMasterMk cId="946754946" sldId="2147483660"/>
            <pc:sldLayoutMk cId="3328223887" sldId="2147483664"/>
          </pc:sldLayoutMkLst>
          <pc:spChg chg="mod">
            <ac:chgData name="Fake Test User" userId="SID-0" providerId="Test" clId="FakeClientId" dt="2019-08-07T05:46:48.470" v="8" actId="790"/>
            <ac:spMkLst>
              <pc:docMk/>
              <pc:sldMasterMk cId="946754946" sldId="2147483660"/>
              <pc:sldLayoutMk cId="3328223887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19-08-07T05:46:48.470" v="8" actId="790"/>
            <ac:spMkLst>
              <pc:docMk/>
              <pc:sldMasterMk cId="946754946" sldId="2147483660"/>
              <pc:sldLayoutMk cId="3328223887" sldId="2147483664"/>
              <ac:spMk id="3" creationId="{00000000-0000-0000-0000-000000000000}"/>
            </ac:spMkLst>
          </pc:spChg>
          <pc:spChg chg="mod">
            <ac:chgData name="Fake Test User" userId="SID-0" providerId="Test" clId="FakeClientId" dt="2019-08-07T05:46:48.470" v="8" actId="790"/>
            <ac:spMkLst>
              <pc:docMk/>
              <pc:sldMasterMk cId="946754946" sldId="2147483660"/>
              <pc:sldLayoutMk cId="3328223887" sldId="2147483664"/>
              <ac:spMk id="4" creationId="{00000000-0000-0000-0000-000000000000}"/>
            </ac:spMkLst>
          </pc:spChg>
          <pc:spChg chg="mod">
            <ac:chgData name="Fake Test User" userId="SID-0" providerId="Test" clId="FakeClientId" dt="2019-08-07T05:46:48.470" v="8" actId="790"/>
            <ac:spMkLst>
              <pc:docMk/>
              <pc:sldMasterMk cId="946754946" sldId="2147483660"/>
              <pc:sldLayoutMk cId="3328223887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19-08-07T05:46:48.470" v="8" actId="790"/>
            <ac:spMkLst>
              <pc:docMk/>
              <pc:sldMasterMk cId="946754946" sldId="2147483660"/>
              <pc:sldLayoutMk cId="3328223887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19-08-07T05:46:48.470" v="8" actId="790"/>
            <ac:spMkLst>
              <pc:docMk/>
              <pc:sldMasterMk cId="946754946" sldId="2147483660"/>
              <pc:sldLayoutMk cId="3328223887" sldId="2147483664"/>
              <ac:spMk id="7" creationId="{00000000-0000-0000-0000-000000000000}"/>
            </ac:spMkLst>
          </pc:spChg>
          <pc:spChg chg="mod">
            <ac:chgData name="Fake Test User" userId="SID-0" providerId="Test" clId="FakeClientId" dt="2019-08-07T05:46:48.470" v="8" actId="790"/>
            <ac:spMkLst>
              <pc:docMk/>
              <pc:sldMasterMk cId="946754946" sldId="2147483660"/>
              <pc:sldLayoutMk cId="3328223887" sldId="2147483664"/>
              <ac:spMk id="8" creationId="{00000000-0000-0000-0000-000000000000}"/>
            </ac:spMkLst>
          </pc:spChg>
          <pc:spChg chg="mod">
            <ac:chgData name="Fake Test User" userId="SID-0" providerId="Test" clId="FakeClientId" dt="2019-08-07T05:46:48.470" v="8" actId="790"/>
            <ac:spMkLst>
              <pc:docMk/>
              <pc:sldMasterMk cId="946754946" sldId="2147483660"/>
              <pc:sldLayoutMk cId="3328223887" sldId="2147483664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7T05:46:56.157" v="9" actId="790"/>
          <pc:sldLayoutMkLst>
            <pc:docMk/>
            <pc:sldMasterMk cId="946754946" sldId="2147483660"/>
            <pc:sldLayoutMk cId="3606029816" sldId="2147483665"/>
          </pc:sldLayoutMkLst>
          <pc:spChg chg="mod">
            <ac:chgData name="Fake Test User" userId="SID-0" providerId="Test" clId="FakeClientId" dt="2019-08-07T05:46:56.157" v="9" actId="790"/>
            <ac:spMkLst>
              <pc:docMk/>
              <pc:sldMasterMk cId="946754946" sldId="2147483660"/>
              <pc:sldLayoutMk cId="3606029816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19-08-07T05:46:56.157" v="9" actId="790"/>
            <ac:spMkLst>
              <pc:docMk/>
              <pc:sldMasterMk cId="946754946" sldId="2147483660"/>
              <pc:sldLayoutMk cId="3606029816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19-08-07T05:46:56.157" v="9" actId="790"/>
            <ac:spMkLst>
              <pc:docMk/>
              <pc:sldMasterMk cId="946754946" sldId="2147483660"/>
              <pc:sldLayoutMk cId="3606029816" sldId="2147483665"/>
              <ac:spMk id="4" creationId="{00000000-0000-0000-0000-000000000000}"/>
            </ac:spMkLst>
          </pc:spChg>
          <pc:spChg chg="mod">
            <ac:chgData name="Fake Test User" userId="SID-0" providerId="Test" clId="FakeClientId" dt="2019-08-07T05:46:56.157" v="9" actId="790"/>
            <ac:spMkLst>
              <pc:docMk/>
              <pc:sldMasterMk cId="946754946" sldId="2147483660"/>
              <pc:sldLayoutMk cId="3606029816" sldId="2147483665"/>
              <ac:spMk id="5" creationId="{00000000-0000-0000-0000-000000000000}"/>
            </ac:spMkLst>
          </pc:spChg>
          <pc:spChg chg="mod">
            <ac:chgData name="Fake Test User" userId="SID-0" providerId="Test" clId="FakeClientId" dt="2019-08-07T05:46:56.157" v="9" actId="790"/>
            <ac:spMkLst>
              <pc:docMk/>
              <pc:sldMasterMk cId="946754946" sldId="2147483660"/>
              <pc:sldLayoutMk cId="3606029816" sldId="2147483665"/>
              <ac:spMk id="6" creationId="{00000000-0000-0000-0000-000000000000}"/>
            </ac:spMkLst>
          </pc:spChg>
          <pc:spChg chg="mod">
            <ac:chgData name="Fake Test User" userId="SID-0" providerId="Test" clId="FakeClientId" dt="2019-08-07T05:46:56.157" v="9" actId="790"/>
            <ac:spMkLst>
              <pc:docMk/>
              <pc:sldMasterMk cId="946754946" sldId="2147483660"/>
              <pc:sldLayoutMk cId="3606029816" sldId="2147483665"/>
              <ac:spMk id="7" creationId="{00000000-0000-0000-0000-000000000000}"/>
            </ac:spMkLst>
          </pc:spChg>
          <pc:spChg chg="mod">
            <ac:chgData name="Fake Test User" userId="SID-0" providerId="Test" clId="FakeClientId" dt="2019-08-07T05:46:56.157" v="9" actId="790"/>
            <ac:spMkLst>
              <pc:docMk/>
              <pc:sldMasterMk cId="946754946" sldId="2147483660"/>
              <pc:sldLayoutMk cId="3606029816" sldId="2147483665"/>
              <ac:spMk id="8" creationId="{00000000-0000-0000-0000-000000000000}"/>
            </ac:spMkLst>
          </pc:spChg>
          <pc:spChg chg="mod">
            <ac:chgData name="Fake Test User" userId="SID-0" providerId="Test" clId="FakeClientId" dt="2019-08-07T05:46:56.157" v="9" actId="790"/>
            <ac:spMkLst>
              <pc:docMk/>
              <pc:sldMasterMk cId="946754946" sldId="2147483660"/>
              <pc:sldLayoutMk cId="3606029816" sldId="2147483665"/>
              <ac:spMk id="9" creationId="{00000000-0000-0000-0000-000000000000}"/>
            </ac:spMkLst>
          </pc:spChg>
          <pc:spChg chg="mod">
            <ac:chgData name="Fake Test User" userId="SID-0" providerId="Test" clId="FakeClientId" dt="2019-08-07T05:46:56.157" v="9" actId="790"/>
            <ac:spMkLst>
              <pc:docMk/>
              <pc:sldMasterMk cId="946754946" sldId="2147483660"/>
              <pc:sldLayoutMk cId="3606029816" sldId="2147483665"/>
              <ac:spMk id="10" creationId="{00000000-0000-0000-0000-000000000000}"/>
            </ac:spMkLst>
          </pc:spChg>
          <pc:spChg chg="mod">
            <ac:chgData name="Fake Test User" userId="SID-0" providerId="Test" clId="FakeClientId" dt="2019-08-07T05:46:56.157" v="9" actId="790"/>
            <ac:spMkLst>
              <pc:docMk/>
              <pc:sldMasterMk cId="946754946" sldId="2147483660"/>
              <pc:sldLayoutMk cId="3606029816" sldId="2147483665"/>
              <ac:spMk id="11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7T05:48:30.495" v="20" actId="790"/>
          <pc:sldLayoutMkLst>
            <pc:docMk/>
            <pc:sldMasterMk cId="946754946" sldId="2147483660"/>
            <pc:sldLayoutMk cId="100814485" sldId="2147483666"/>
          </pc:sldLayoutMkLst>
          <pc:spChg chg="mod">
            <ac:chgData name="Fake Test User" userId="SID-0" providerId="Test" clId="FakeClientId" dt="2019-08-07T05:48:30.495" v="20" actId="790"/>
            <ac:spMkLst>
              <pc:docMk/>
              <pc:sldMasterMk cId="946754946" sldId="2147483660"/>
              <pc:sldLayoutMk cId="100814485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19-08-07T05:48:30.495" v="20" actId="790"/>
            <ac:spMkLst>
              <pc:docMk/>
              <pc:sldMasterMk cId="946754946" sldId="2147483660"/>
              <pc:sldLayoutMk cId="100814485" sldId="2147483666"/>
              <ac:spMk id="3" creationId="{00000000-0000-0000-0000-000000000000}"/>
            </ac:spMkLst>
          </pc:spChg>
          <pc:spChg chg="mod">
            <ac:chgData name="Fake Test User" userId="SID-0" providerId="Test" clId="FakeClientId" dt="2019-08-07T05:48:30.495" v="20" actId="790"/>
            <ac:spMkLst>
              <pc:docMk/>
              <pc:sldMasterMk cId="946754946" sldId="2147483660"/>
              <pc:sldLayoutMk cId="100814485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19-08-07T05:48:30.495" v="20" actId="790"/>
            <ac:spMkLst>
              <pc:docMk/>
              <pc:sldMasterMk cId="946754946" sldId="2147483660"/>
              <pc:sldLayoutMk cId="100814485" sldId="2147483666"/>
              <ac:spMk id="5" creationId="{00000000-0000-0000-0000-000000000000}"/>
            </ac:spMkLst>
          </pc:spChg>
          <pc:spChg chg="mod">
            <ac:chgData name="Fake Test User" userId="SID-0" providerId="Test" clId="FakeClientId" dt="2019-08-07T05:48:30.495" v="20" actId="790"/>
            <ac:spMkLst>
              <pc:docMk/>
              <pc:sldMasterMk cId="946754946" sldId="2147483660"/>
              <pc:sldLayoutMk cId="100814485" sldId="2147483666"/>
              <ac:spMk id="6" creationId="{00000000-0000-0000-0000-000000000000}"/>
            </ac:spMkLst>
          </pc:spChg>
          <pc:spChg chg="mod">
            <ac:chgData name="Fake Test User" userId="SID-0" providerId="Test" clId="FakeClientId" dt="2019-08-07T05:48:30.495" v="20" actId="790"/>
            <ac:spMkLst>
              <pc:docMk/>
              <pc:sldMasterMk cId="946754946" sldId="2147483660"/>
              <pc:sldLayoutMk cId="100814485" sldId="214748366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7T05:48:24.495" v="19" actId="790"/>
          <pc:sldLayoutMkLst>
            <pc:docMk/>
            <pc:sldMasterMk cId="946754946" sldId="2147483660"/>
            <pc:sldLayoutMk cId="4037432058" sldId="2147483667"/>
          </pc:sldLayoutMkLst>
          <pc:spChg chg="mod">
            <ac:chgData name="Fake Test User" userId="SID-0" providerId="Test" clId="FakeClientId" dt="2019-08-07T05:48:24.495" v="19" actId="790"/>
            <ac:spMkLst>
              <pc:docMk/>
              <pc:sldMasterMk cId="946754946" sldId="2147483660"/>
              <pc:sldLayoutMk cId="4037432058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19-08-07T05:48:24.495" v="19" actId="790"/>
            <ac:spMkLst>
              <pc:docMk/>
              <pc:sldMasterMk cId="946754946" sldId="2147483660"/>
              <pc:sldLayoutMk cId="4037432058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19-08-07T05:48:24.495" v="19" actId="790"/>
            <ac:spMkLst>
              <pc:docMk/>
              <pc:sldMasterMk cId="946754946" sldId="2147483660"/>
              <pc:sldLayoutMk cId="4037432058" sldId="2147483667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7T05:48:17.667" v="18" actId="790"/>
          <pc:sldLayoutMkLst>
            <pc:docMk/>
            <pc:sldMasterMk cId="946754946" sldId="2147483660"/>
            <pc:sldLayoutMk cId="1784193825" sldId="2147483668"/>
          </pc:sldLayoutMkLst>
          <pc:spChg chg="mod">
            <ac:chgData name="Fake Test User" userId="SID-0" providerId="Test" clId="FakeClientId" dt="2019-08-07T05:48:17.667" v="18" actId="790"/>
            <ac:spMkLst>
              <pc:docMk/>
              <pc:sldMasterMk cId="946754946" sldId="2147483660"/>
              <pc:sldLayoutMk cId="1784193825" sldId="2147483668"/>
              <ac:spMk id="2" creationId="{00000000-0000-0000-0000-000000000000}"/>
            </ac:spMkLst>
          </pc:spChg>
          <pc:spChg chg="mod">
            <ac:chgData name="Fake Test User" userId="SID-0" providerId="Test" clId="FakeClientId" dt="2019-08-07T05:48:17.667" v="18" actId="790"/>
            <ac:spMkLst>
              <pc:docMk/>
              <pc:sldMasterMk cId="946754946" sldId="2147483660"/>
              <pc:sldLayoutMk cId="1784193825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19-08-07T05:48:17.667" v="18" actId="790"/>
            <ac:spMkLst>
              <pc:docMk/>
              <pc:sldMasterMk cId="946754946" sldId="2147483660"/>
              <pc:sldLayoutMk cId="1784193825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19-08-07T05:48:17.667" v="18" actId="790"/>
            <ac:spMkLst>
              <pc:docMk/>
              <pc:sldMasterMk cId="946754946" sldId="2147483660"/>
              <pc:sldLayoutMk cId="1784193825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19-08-07T05:48:17.667" v="18" actId="790"/>
            <ac:spMkLst>
              <pc:docMk/>
              <pc:sldMasterMk cId="946754946" sldId="2147483660"/>
              <pc:sldLayoutMk cId="1784193825" sldId="2147483668"/>
              <ac:spMk id="6" creationId="{00000000-0000-0000-0000-000000000000}"/>
            </ac:spMkLst>
          </pc:spChg>
          <pc:spChg chg="mod">
            <ac:chgData name="Fake Test User" userId="SID-0" providerId="Test" clId="FakeClientId" dt="2019-08-07T05:48:17.667" v="18" actId="790"/>
            <ac:spMkLst>
              <pc:docMk/>
              <pc:sldMasterMk cId="946754946" sldId="2147483660"/>
              <pc:sldLayoutMk cId="1784193825" sldId="214748366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7T05:48:11.715" v="17" actId="790"/>
          <pc:sldLayoutMkLst>
            <pc:docMk/>
            <pc:sldMasterMk cId="946754946" sldId="2147483660"/>
            <pc:sldLayoutMk cId="3161095380" sldId="2147483669"/>
          </pc:sldLayoutMkLst>
          <pc:spChg chg="mod">
            <ac:chgData name="Fake Test User" userId="SID-0" providerId="Test" clId="FakeClientId" dt="2019-08-07T05:48:11.715" v="17" actId="790"/>
            <ac:spMkLst>
              <pc:docMk/>
              <pc:sldMasterMk cId="946754946" sldId="2147483660"/>
              <pc:sldLayoutMk cId="3161095380" sldId="2147483669"/>
              <ac:spMk id="2" creationId="{00000000-0000-0000-0000-000000000000}"/>
            </ac:spMkLst>
          </pc:spChg>
          <pc:spChg chg="mod">
            <ac:chgData name="Fake Test User" userId="SID-0" providerId="Test" clId="FakeClientId" dt="2019-08-07T05:48:11.715" v="17" actId="790"/>
            <ac:spMkLst>
              <pc:docMk/>
              <pc:sldMasterMk cId="946754946" sldId="2147483660"/>
              <pc:sldLayoutMk cId="3161095380" sldId="2147483669"/>
              <ac:spMk id="3" creationId="{00000000-0000-0000-0000-000000000000}"/>
            </ac:spMkLst>
          </pc:spChg>
          <pc:spChg chg="mod">
            <ac:chgData name="Fake Test User" userId="SID-0" providerId="Test" clId="FakeClientId" dt="2019-08-07T05:48:11.715" v="17" actId="790"/>
            <ac:spMkLst>
              <pc:docMk/>
              <pc:sldMasterMk cId="946754946" sldId="2147483660"/>
              <pc:sldLayoutMk cId="3161095380" sldId="2147483669"/>
              <ac:spMk id="4" creationId="{00000000-0000-0000-0000-000000000000}"/>
            </ac:spMkLst>
          </pc:spChg>
          <pc:spChg chg="mod">
            <ac:chgData name="Fake Test User" userId="SID-0" providerId="Test" clId="FakeClientId" dt="2019-08-07T05:48:11.715" v="17" actId="790"/>
            <ac:spMkLst>
              <pc:docMk/>
              <pc:sldMasterMk cId="946754946" sldId="2147483660"/>
              <pc:sldLayoutMk cId="3161095380" sldId="2147483669"/>
              <ac:spMk id="5" creationId="{00000000-0000-0000-0000-000000000000}"/>
            </ac:spMkLst>
          </pc:spChg>
          <pc:spChg chg="mod">
            <ac:chgData name="Fake Test User" userId="SID-0" providerId="Test" clId="FakeClientId" dt="2019-08-07T05:48:11.715" v="17" actId="790"/>
            <ac:spMkLst>
              <pc:docMk/>
              <pc:sldMasterMk cId="946754946" sldId="2147483660"/>
              <pc:sldLayoutMk cId="3161095380" sldId="2147483669"/>
              <ac:spMk id="6" creationId="{00000000-0000-0000-0000-000000000000}"/>
            </ac:spMkLst>
          </pc:spChg>
          <pc:spChg chg="mod">
            <ac:chgData name="Fake Test User" userId="SID-0" providerId="Test" clId="FakeClientId" dt="2019-08-07T05:48:11.715" v="17" actId="790"/>
            <ac:spMkLst>
              <pc:docMk/>
              <pc:sldMasterMk cId="946754946" sldId="2147483660"/>
              <pc:sldLayoutMk cId="3161095380" sldId="214748366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7T05:47:49.904" v="16" actId="790"/>
          <pc:sldLayoutMkLst>
            <pc:docMk/>
            <pc:sldMasterMk cId="946754946" sldId="2147483660"/>
            <pc:sldLayoutMk cId="596921339" sldId="2147483670"/>
          </pc:sldLayoutMkLst>
          <pc:spChg chg="mod">
            <ac:chgData name="Fake Test User" userId="SID-0" providerId="Test" clId="FakeClientId" dt="2019-08-07T05:47:49.904" v="16" actId="790"/>
            <ac:spMkLst>
              <pc:docMk/>
              <pc:sldMasterMk cId="946754946" sldId="2147483660"/>
              <pc:sldLayoutMk cId="596921339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19-08-07T05:47:49.904" v="16" actId="790"/>
            <ac:spMkLst>
              <pc:docMk/>
              <pc:sldMasterMk cId="946754946" sldId="2147483660"/>
              <pc:sldLayoutMk cId="596921339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19-08-07T05:47:49.904" v="16" actId="790"/>
            <ac:spMkLst>
              <pc:docMk/>
              <pc:sldMasterMk cId="946754946" sldId="2147483660"/>
              <pc:sldLayoutMk cId="596921339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19-08-07T05:47:49.904" v="16" actId="790"/>
            <ac:spMkLst>
              <pc:docMk/>
              <pc:sldMasterMk cId="946754946" sldId="2147483660"/>
              <pc:sldLayoutMk cId="596921339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19-08-07T05:47:49.904" v="16" actId="790"/>
            <ac:spMkLst>
              <pc:docMk/>
              <pc:sldMasterMk cId="946754946" sldId="2147483660"/>
              <pc:sldLayoutMk cId="596921339" sldId="2147483670"/>
              <ac:spMk id="6" creationId="{00000000-0000-0000-0000-000000000000}"/>
            </ac:spMkLst>
          </pc:spChg>
          <pc:spChg chg="mod">
            <ac:chgData name="Fake Test User" userId="SID-0" providerId="Test" clId="FakeClientId" dt="2019-08-07T05:47:49.904" v="16" actId="790"/>
            <ac:spMkLst>
              <pc:docMk/>
              <pc:sldMasterMk cId="946754946" sldId="2147483660"/>
              <pc:sldLayoutMk cId="596921339" sldId="2147483670"/>
              <ac:spMk id="7" creationId="{00000000-0000-0000-0000-000000000000}"/>
            </ac:spMkLst>
          </pc:spChg>
          <pc:spChg chg="mod">
            <ac:chgData name="Fake Test User" userId="SID-0" providerId="Test" clId="FakeClientId" dt="2019-08-07T05:47:49.904" v="16" actId="790"/>
            <ac:spMkLst>
              <pc:docMk/>
              <pc:sldMasterMk cId="946754946" sldId="2147483660"/>
              <pc:sldLayoutMk cId="596921339" sldId="2147483670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7T05:47:44.185" v="15" actId="790"/>
          <pc:sldLayoutMkLst>
            <pc:docMk/>
            <pc:sldMasterMk cId="946754946" sldId="2147483660"/>
            <pc:sldLayoutMk cId="1302266631" sldId="2147483671"/>
          </pc:sldLayoutMkLst>
          <pc:spChg chg="mod">
            <ac:chgData name="Fake Test User" userId="SID-0" providerId="Test" clId="FakeClientId" dt="2019-08-07T05:47:44.185" v="15" actId="790"/>
            <ac:spMkLst>
              <pc:docMk/>
              <pc:sldMasterMk cId="946754946" sldId="2147483660"/>
              <pc:sldLayoutMk cId="1302266631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19-08-07T05:47:44.185" v="15" actId="790"/>
            <ac:spMkLst>
              <pc:docMk/>
              <pc:sldMasterMk cId="946754946" sldId="2147483660"/>
              <pc:sldLayoutMk cId="1302266631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19-08-07T05:47:44.185" v="15" actId="790"/>
            <ac:spMkLst>
              <pc:docMk/>
              <pc:sldMasterMk cId="946754946" sldId="2147483660"/>
              <pc:sldLayoutMk cId="1302266631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19-08-07T05:47:44.185" v="15" actId="790"/>
            <ac:spMkLst>
              <pc:docMk/>
              <pc:sldMasterMk cId="946754946" sldId="2147483660"/>
              <pc:sldLayoutMk cId="1302266631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19-08-07T05:47:44.185" v="15" actId="790"/>
            <ac:spMkLst>
              <pc:docMk/>
              <pc:sldMasterMk cId="946754946" sldId="2147483660"/>
              <pc:sldLayoutMk cId="1302266631" sldId="2147483671"/>
              <ac:spMk id="6" creationId="{00000000-0000-0000-0000-000000000000}"/>
            </ac:spMkLst>
          </pc:spChg>
          <pc:spChg chg="mod">
            <ac:chgData name="Fake Test User" userId="SID-0" providerId="Test" clId="FakeClientId" dt="2019-08-07T05:47:44.185" v="15" actId="790"/>
            <ac:spMkLst>
              <pc:docMk/>
              <pc:sldMasterMk cId="946754946" sldId="2147483660"/>
              <pc:sldLayoutMk cId="1302266631" sldId="2147483671"/>
              <ac:spMk id="7" creationId="{00000000-0000-0000-0000-000000000000}"/>
            </ac:spMkLst>
          </pc:spChg>
          <pc:spChg chg="mod">
            <ac:chgData name="Fake Test User" userId="SID-0" providerId="Test" clId="FakeClientId" dt="2019-08-07T05:47:44.185" v="15" actId="790"/>
            <ac:spMkLst>
              <pc:docMk/>
              <pc:sldMasterMk cId="946754946" sldId="2147483660"/>
              <pc:sldLayoutMk cId="1302266631" sldId="2147483671"/>
              <ac:spMk id="8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>
            <a:extLst>
              <a:ext uri="{FF2B5EF4-FFF2-40B4-BE49-F238E27FC236}">
                <a16:creationId xmlns="" xmlns:a16="http://schemas.microsoft.com/office/drawing/2014/main" id="{9E5431CB-82F3-45DD-BE78-2BEBEDB6BCF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 noProof="1"/>
          </a:p>
        </p:txBody>
      </p:sp>
      <p:sp>
        <p:nvSpPr>
          <p:cNvPr id="3" name="Označba mesta datuma 2">
            <a:extLst>
              <a:ext uri="{FF2B5EF4-FFF2-40B4-BE49-F238E27FC236}">
                <a16:creationId xmlns="" xmlns:a16="http://schemas.microsoft.com/office/drawing/2014/main" id="{8C579569-39AA-4B05-BC43-AAA3565421D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54AF0-6587-41EC-B949-C875832D402B}" type="datetime1">
              <a:rPr lang="sl-SI" noProof="1" smtClean="0"/>
              <a:t>31.3.2021</a:t>
            </a:fld>
            <a:endParaRPr lang="sl-SI" noProof="1"/>
          </a:p>
        </p:txBody>
      </p:sp>
      <p:sp>
        <p:nvSpPr>
          <p:cNvPr id="4" name="Označba mesta noge 3">
            <a:extLst>
              <a:ext uri="{FF2B5EF4-FFF2-40B4-BE49-F238E27FC236}">
                <a16:creationId xmlns="" xmlns:a16="http://schemas.microsoft.com/office/drawing/2014/main" id="{FBA3334C-E100-463B-B9CF-4A28756C248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 noProof="1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="" xmlns:a16="http://schemas.microsoft.com/office/drawing/2014/main" id="{DAAE64F4-3610-4C76-843A-4627028DDEC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964DA2-5B4E-431B-A812-9F342A0DB9D2}" type="slidenum">
              <a:rPr lang="sl-SI" noProof="1" smtClean="0"/>
              <a:t>‹#›</a:t>
            </a:fld>
            <a:endParaRPr lang="sl-SI" noProof="1"/>
          </a:p>
        </p:txBody>
      </p:sp>
    </p:spTree>
    <p:extLst>
      <p:ext uri="{BB962C8B-B14F-4D97-AF65-F5344CB8AC3E}">
        <p14:creationId xmlns:p14="http://schemas.microsoft.com/office/powerpoint/2010/main" val="23071767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l-SI" noProof="1"/>
          </a:p>
        </p:txBody>
      </p:sp>
      <p:sp>
        <p:nvSpPr>
          <p:cNvPr id="3" name="Označba mesta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DDC2E11-5605-4325-974F-5FE069A6E351}" type="datetime1">
              <a:rPr lang="sl-SI" noProof="1" smtClean="0"/>
              <a:t>31.3.2021</a:t>
            </a:fld>
            <a:endParaRPr lang="sl-SI" noProof="1"/>
          </a:p>
        </p:txBody>
      </p:sp>
      <p:sp>
        <p:nvSpPr>
          <p:cNvPr id="4" name="Označba mesta za sliko diapoz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l-SI" noProof="1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l-SI" noProof="1"/>
              <a:t>Uredite sloge besedila matrice</a:t>
            </a:r>
          </a:p>
          <a:p>
            <a:pPr lvl="1" rtl="0"/>
            <a:r>
              <a:rPr lang="sl-SI" noProof="1"/>
              <a:t>Druga raven</a:t>
            </a:r>
          </a:p>
          <a:p>
            <a:pPr lvl="2" rtl="0"/>
            <a:r>
              <a:rPr lang="sl-SI" noProof="1"/>
              <a:t>Tretja raven</a:t>
            </a:r>
          </a:p>
          <a:p>
            <a:pPr lvl="3" rtl="0"/>
            <a:r>
              <a:rPr lang="sl-SI" noProof="1"/>
              <a:t>Četrta raven</a:t>
            </a:r>
          </a:p>
          <a:p>
            <a:pPr lvl="4" rtl="0"/>
            <a:r>
              <a:rPr lang="sl-SI" noProof="1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l-SI" noProof="1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sl-SI" noProof="1" dirty="0" smtClean="0"/>
              <a:t>‹#›</a:t>
            </a:fld>
            <a:endParaRPr lang="sl-SI" noProof="1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sliko diapoz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Označba mesta za opomb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l-SI" noProof="1"/>
          </a:p>
        </p:txBody>
      </p:sp>
      <p:sp>
        <p:nvSpPr>
          <p:cNvPr id="4" name="Označba mesta za številko diapoz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sl-SI" noProof="1" dirty="0" smtClean="0"/>
              <a:t>1</a:t>
            </a:fld>
            <a:endParaRPr lang="sl-SI" noProof="1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noProof="1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sl-SI" noProof="1" dirty="0" smtClean="0"/>
              <a:t>2</a:t>
            </a:fld>
            <a:endParaRPr lang="sl-SI" noProof="1"/>
          </a:p>
        </p:txBody>
      </p:sp>
    </p:spTree>
    <p:extLst>
      <p:ext uri="{BB962C8B-B14F-4D97-AF65-F5344CB8AC3E}">
        <p14:creationId xmlns:p14="http://schemas.microsoft.com/office/powerpoint/2010/main" val="2446352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noProof="1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sl-SI" noProof="1" dirty="0" smtClean="0"/>
              <a:t>3</a:t>
            </a:fld>
            <a:endParaRPr lang="sl-SI" noProof="1"/>
          </a:p>
        </p:txBody>
      </p:sp>
    </p:spTree>
    <p:extLst>
      <p:ext uri="{BB962C8B-B14F-4D97-AF65-F5344CB8AC3E}">
        <p14:creationId xmlns:p14="http://schemas.microsoft.com/office/powerpoint/2010/main" val="4170426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noProof="1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F61EA0F-A667-4B49-8422-0062BC55E249}" type="slidenum">
              <a:rPr lang="sl-SI" noProof="1" dirty="0" smtClean="0"/>
              <a:t>4</a:t>
            </a:fld>
            <a:endParaRPr lang="sl-SI" noProof="1"/>
          </a:p>
        </p:txBody>
      </p:sp>
    </p:spTree>
    <p:extLst>
      <p:ext uri="{BB962C8B-B14F-4D97-AF65-F5344CB8AC3E}">
        <p14:creationId xmlns:p14="http://schemas.microsoft.com/office/powerpoint/2010/main" val="14065681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sliko diapoz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l-SI" noProof="1"/>
              <a:t>V načinu diaprojekcije kliknite puščico, da vstopite v središče za začetek dela s PowerPointom.</a:t>
            </a:r>
          </a:p>
        </p:txBody>
      </p:sp>
      <p:sp>
        <p:nvSpPr>
          <p:cNvPr id="4" name="Označba mesta za številko diapoz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sl-SI" noProof="1" smtClean="0"/>
              <a:t>5</a:t>
            </a:fld>
            <a:endParaRPr lang="sl-SI" noProof="1"/>
          </a:p>
        </p:txBody>
      </p:sp>
    </p:spTree>
    <p:extLst>
      <p:ext uri="{BB962C8B-B14F-4D97-AF65-F5344CB8AC3E}">
        <p14:creationId xmlns:p14="http://schemas.microsoft.com/office/powerpoint/2010/main" val="1851196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800" noProof="1"/>
          </a:p>
        </p:txBody>
      </p:sp>
      <p:sp>
        <p:nvSpPr>
          <p:cNvPr id="2" name="Naslov 1"/>
          <p:cNvSpPr>
            <a:spLocks noGrp="1"/>
          </p:cNvSpPr>
          <p:nvPr>
            <p:ph type="ctrTitle" hasCustomPrompt="1"/>
          </p:nvPr>
        </p:nvSpPr>
        <p:spPr>
          <a:xfrm>
            <a:off x="838200" y="2061006"/>
            <a:ext cx="10515600" cy="2387600"/>
          </a:xfrm>
        </p:spPr>
        <p:txBody>
          <a:bodyPr rtlCol="0"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pPr rtl="0"/>
            <a:r>
              <a:rPr lang="sl-SI" noProof="1"/>
              <a:t>Kliknite, da uredite slog naslova matrice.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 hasCustomPrompt="1"/>
          </p:nvPr>
        </p:nvSpPr>
        <p:spPr>
          <a:xfrm>
            <a:off x="838202" y="5110609"/>
            <a:ext cx="6705599" cy="1137793"/>
          </a:xfrm>
        </p:spPr>
        <p:txBody>
          <a:bodyPr rtlCol="0">
            <a:norm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2800">
                <a:solidFill>
                  <a:srgbClr val="D2472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sl-SI" noProof="1"/>
              <a:t>Kliknite, da uredite slog podnaslova matrice.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E6E2B13-7FF4-44B9-8085-89358270C5C4}" type="datetime1">
              <a:rPr lang="sl-SI" noProof="1" dirty="0" smtClean="0"/>
              <a:t>31.3.2021</a:t>
            </a:fld>
            <a:endParaRPr lang="sl-SI" noProof="1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1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sl-SI" noProof="1" dirty="0" smtClean="0"/>
              <a:t>‹#›</a:t>
            </a:fld>
            <a:endParaRPr lang="sl-SI" noProof="1"/>
          </a:p>
        </p:txBody>
      </p:sp>
      <p:sp>
        <p:nvSpPr>
          <p:cNvPr id="8" name="Pravokotnik 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800" noProof="1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800" noProof="1"/>
          </a:p>
        </p:txBody>
      </p:sp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609600" y="1"/>
            <a:ext cx="10744200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sl-SI" noProof="1"/>
              <a:t>Uredite slog naslova matrice</a:t>
            </a:r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sl-SI" noProof="1"/>
              <a:t>Uredite sloge besedila matrice</a:t>
            </a:r>
          </a:p>
          <a:p>
            <a:pPr lvl="1" rtl="0"/>
            <a:r>
              <a:rPr lang="sl-SI" noProof="1"/>
              <a:t>Druga raven</a:t>
            </a:r>
          </a:p>
          <a:p>
            <a:pPr lvl="2" rtl="0"/>
            <a:r>
              <a:rPr lang="sl-SI" noProof="1"/>
              <a:t>Tretja raven</a:t>
            </a:r>
          </a:p>
          <a:p>
            <a:pPr lvl="3" rtl="0"/>
            <a:r>
              <a:rPr lang="sl-SI" noProof="1"/>
              <a:t>Četrta raven</a:t>
            </a:r>
          </a:p>
          <a:p>
            <a:pPr lvl="4" rtl="0"/>
            <a:r>
              <a:rPr lang="sl-SI" noProof="1"/>
              <a:t>Peta raven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D335085-A8EC-493C-A9A5-648C5B241674}" type="datetime1">
              <a:rPr lang="sl-SI" noProof="1" dirty="0" smtClean="0"/>
              <a:t>31.3.2021</a:t>
            </a:fld>
            <a:endParaRPr lang="sl-SI" noProof="1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1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sl-SI" noProof="1" dirty="0" smtClean="0"/>
              <a:t>‹#›</a:t>
            </a:fld>
            <a:endParaRPr lang="sl-SI" noProof="1"/>
          </a:p>
        </p:txBody>
      </p:sp>
      <p:sp>
        <p:nvSpPr>
          <p:cNvPr id="8" name="Pravokotnik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800" noProof="1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en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800" noProof="1"/>
          </a:p>
        </p:txBody>
      </p:sp>
      <p:sp>
        <p:nvSpPr>
          <p:cNvPr id="2" name="Navpičen naslov 1"/>
          <p:cNvSpPr>
            <a:spLocks noGrp="1"/>
          </p:cNvSpPr>
          <p:nvPr>
            <p:ph type="title" orient="vert" hasCustomPrompt="1"/>
          </p:nvPr>
        </p:nvSpPr>
        <p:spPr>
          <a:xfrm>
            <a:off x="10215419" y="365125"/>
            <a:ext cx="1819564" cy="5811838"/>
          </a:xfrm>
        </p:spPr>
        <p:txBody>
          <a:bodyPr vert="eaVert"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sl-SI" noProof="1"/>
              <a:t>Kliknite, da uredite slog naslova matrice.</a:t>
            </a:r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1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sl-SI" noProof="1"/>
              <a:t>Uredite sloge besedila matrice</a:t>
            </a:r>
          </a:p>
          <a:p>
            <a:pPr lvl="1" rtl="0"/>
            <a:r>
              <a:rPr lang="sl-SI" noProof="1"/>
              <a:t>Druga raven</a:t>
            </a:r>
          </a:p>
          <a:p>
            <a:pPr lvl="2" rtl="0"/>
            <a:r>
              <a:rPr lang="sl-SI" noProof="1"/>
              <a:t>Tretja raven</a:t>
            </a:r>
          </a:p>
          <a:p>
            <a:pPr lvl="3" rtl="0"/>
            <a:r>
              <a:rPr lang="sl-SI" noProof="1"/>
              <a:t>Četrta raven</a:t>
            </a:r>
          </a:p>
          <a:p>
            <a:pPr lvl="4" rtl="0"/>
            <a:r>
              <a:rPr lang="sl-SI" noProof="1"/>
              <a:t>Peta raven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8213000-0F9E-43BE-85DE-B0E91A7E06DF}" type="datetime1">
              <a:rPr lang="sl-SI" noProof="1" dirty="0" smtClean="0"/>
              <a:t>31.3.2021</a:t>
            </a:fld>
            <a:endParaRPr lang="sl-SI" noProof="1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1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sl-SI" noProof="1" dirty="0" smtClean="0"/>
              <a:t>‹#›</a:t>
            </a:fld>
            <a:endParaRPr lang="sl-SI" noProof="1"/>
          </a:p>
        </p:txBody>
      </p:sp>
      <p:sp>
        <p:nvSpPr>
          <p:cNvPr id="8" name="Pravokotnik 7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800" noProof="1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800" noProof="1"/>
          </a:p>
        </p:txBody>
      </p:sp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604434" y="0"/>
            <a:ext cx="10749367" cy="1208868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sl-SI" noProof="1"/>
              <a:t>Kliknite, da uredite slog naslova matrice.</a:t>
            </a:r>
          </a:p>
        </p:txBody>
      </p:sp>
      <p:sp>
        <p:nvSpPr>
          <p:cNvPr id="3" name="Označba mesta za vsebino 2"/>
          <p:cNvSpPr>
            <a:spLocks noGrp="1"/>
          </p:cNvSpPr>
          <p:nvPr>
            <p:ph idx="1" hasCustomPrompt="1"/>
          </p:nvPr>
        </p:nvSpPr>
        <p:spPr>
          <a:xfrm>
            <a:off x="838201" y="1825625"/>
            <a:ext cx="4167753" cy="4351338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spcAft>
                <a:spcPts val="1200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>
              <a:lnSpc>
                <a:spcPct val="150000"/>
              </a:lnSpc>
              <a:spcAft>
                <a:spcPts val="1200"/>
              </a:spcAft>
              <a:defRPr sz="1400">
                <a:solidFill>
                  <a:schemeClr val="bg1">
                    <a:lumMod val="50000"/>
                  </a:schemeClr>
                </a:solidFill>
              </a:defRPr>
            </a:lvl2pPr>
            <a:lvl3pPr>
              <a:lnSpc>
                <a:spcPct val="150000"/>
              </a:lnSpc>
              <a:spcAft>
                <a:spcPts val="1200"/>
              </a:spcAft>
              <a:defRPr sz="1200">
                <a:solidFill>
                  <a:schemeClr val="bg1">
                    <a:lumMod val="50000"/>
                  </a:schemeClr>
                </a:solidFill>
              </a:defRPr>
            </a:lvl3pPr>
            <a:lvl4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4pPr>
            <a:lvl5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sl-SI" noProof="1"/>
              <a:t>Uredite sloge besedila matrice</a:t>
            </a:r>
          </a:p>
          <a:p>
            <a:pPr lvl="1" rtl="0"/>
            <a:r>
              <a:rPr lang="sl-SI" noProof="1"/>
              <a:t>Druga raven</a:t>
            </a:r>
          </a:p>
          <a:p>
            <a:pPr lvl="2" rtl="0"/>
            <a:r>
              <a:rPr lang="sl-SI" noProof="1"/>
              <a:t>Tretja raven</a:t>
            </a:r>
          </a:p>
          <a:p>
            <a:pPr lvl="3" rtl="0"/>
            <a:r>
              <a:rPr lang="sl-SI" noProof="1"/>
              <a:t>Četrta raven</a:t>
            </a:r>
          </a:p>
          <a:p>
            <a:pPr lvl="4" rtl="0"/>
            <a:r>
              <a:rPr lang="sl-SI" noProof="1"/>
              <a:t>Peta raven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8D9F418-2374-4417-A309-35A2E6488014}" type="datetime1">
              <a:rPr lang="sl-SI" noProof="1" dirty="0" smtClean="0"/>
              <a:t>31.3.2021</a:t>
            </a:fld>
            <a:endParaRPr lang="sl-SI" noProof="1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1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sl-SI" noProof="1" dirty="0" smtClean="0"/>
              <a:t>‹#›</a:t>
            </a:fld>
            <a:endParaRPr lang="sl-SI" noProof="1"/>
          </a:p>
        </p:txBody>
      </p:sp>
      <p:sp>
        <p:nvSpPr>
          <p:cNvPr id="8" name="Pravokotnik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800" noProof="1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/>
          <p:nvPr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800" noProof="1"/>
          </a:p>
        </p:txBody>
      </p:sp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838201" y="2402238"/>
            <a:ext cx="4508715" cy="2187227"/>
          </a:xfrm>
        </p:spPr>
        <p:txBody>
          <a:bodyPr rtlCol="0" anchor="ctr">
            <a:noAutofit/>
          </a:bodyPr>
          <a:lstStyle>
            <a:lvl1pPr algn="l">
              <a:defRPr sz="4800">
                <a:solidFill>
                  <a:srgbClr val="D24726"/>
                </a:solidFill>
              </a:defRPr>
            </a:lvl1pPr>
          </a:lstStyle>
          <a:p>
            <a:pPr rtl="0"/>
            <a:r>
              <a:rPr lang="sl-SI" noProof="1"/>
              <a:t>Uredite slog naslova matrice</a:t>
            </a:r>
          </a:p>
        </p:txBody>
      </p:sp>
      <p:sp>
        <p:nvSpPr>
          <p:cNvPr id="3" name="Označba mesta za besedilo 2"/>
          <p:cNvSpPr>
            <a:spLocks noGrp="1"/>
          </p:cNvSpPr>
          <p:nvPr>
            <p:ph type="body" idx="1" hasCustomPrompt="1"/>
          </p:nvPr>
        </p:nvSpPr>
        <p:spPr>
          <a:xfrm>
            <a:off x="6323308" y="2402237"/>
            <a:ext cx="5269424" cy="2187226"/>
          </a:xfrm>
        </p:spPr>
        <p:txBody>
          <a:bodyPr rtlCol="0" anchor="ctr">
            <a:normAutofit/>
          </a:bodyPr>
          <a:lstStyle>
            <a:lvl1pPr marL="0" indent="0">
              <a:lnSpc>
                <a:spcPct val="150000"/>
              </a:lnSpc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sl-SI" noProof="1"/>
              <a:t>Uredite sloge besedila matrice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A3D9E51-F4A3-46E0-B636-6BFFAADC2F3F}" type="datetime1">
              <a:rPr lang="sl-SI" noProof="1" dirty="0" smtClean="0"/>
              <a:t>31.3.2021</a:t>
            </a:fld>
            <a:endParaRPr lang="sl-SI" noProof="1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1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sl-SI" noProof="1" dirty="0" smtClean="0"/>
              <a:t>‹#›</a:t>
            </a:fld>
            <a:endParaRPr lang="sl-SI" noProof="1"/>
          </a:p>
        </p:txBody>
      </p:sp>
      <p:sp>
        <p:nvSpPr>
          <p:cNvPr id="8" name="Pravokotnik 7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800" noProof="1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otnik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800" noProof="1"/>
          </a:p>
        </p:txBody>
      </p:sp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609600" y="1"/>
            <a:ext cx="10744200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sl-SI" noProof="1"/>
              <a:t>Kliknite, da uredite slog naslova matrice.</a:t>
            </a:r>
          </a:p>
        </p:txBody>
      </p:sp>
      <p:sp>
        <p:nvSpPr>
          <p:cNvPr id="3" name="Označba mesta za vsebino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Uredite sloge besedila matrice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Druga raven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Tretja raven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Četrta raven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Peta raven</a:t>
            </a:r>
          </a:p>
        </p:txBody>
      </p:sp>
      <p:sp>
        <p:nvSpPr>
          <p:cNvPr id="4" name="Označba mesta za vsebino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Uredite sloge besedila matrice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Druga raven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Tretja raven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Četrta raven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Peta raven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BD52EC7-FBBF-4611-B133-4409534C4742}" type="datetime1">
              <a:rPr lang="sl-SI" noProof="1" dirty="0" smtClean="0"/>
              <a:t>31.3.2021</a:t>
            </a:fld>
            <a:endParaRPr lang="sl-SI" noProof="1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1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sl-SI" noProof="1" dirty="0" smtClean="0"/>
              <a:t>‹#›</a:t>
            </a:fld>
            <a:endParaRPr lang="sl-SI" noProof="1"/>
          </a:p>
        </p:txBody>
      </p:sp>
      <p:sp>
        <p:nvSpPr>
          <p:cNvPr id="9" name="Pravokotnik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800" noProof="1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otnik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800" noProof="1"/>
          </a:p>
        </p:txBody>
      </p:sp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609600" y="0"/>
            <a:ext cx="10737851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sl-SI" noProof="1"/>
              <a:t>Kliknite, da uredite slog naslova matrice.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 hasCustomPrompt="1"/>
          </p:nvPr>
        </p:nvSpPr>
        <p:spPr>
          <a:xfrm>
            <a:off x="831851" y="1489075"/>
            <a:ext cx="5156200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 noProof="1"/>
              <a:t>Uredite sloge besedila matrice</a:t>
            </a:r>
          </a:p>
        </p:txBody>
      </p:sp>
      <p:sp>
        <p:nvSpPr>
          <p:cNvPr id="4" name="Označba mesta za vsebino 3"/>
          <p:cNvSpPr>
            <a:spLocks noGrp="1"/>
          </p:cNvSpPr>
          <p:nvPr>
            <p:ph sz="half" idx="2" hasCustomPrompt="1"/>
          </p:nvPr>
        </p:nvSpPr>
        <p:spPr>
          <a:xfrm>
            <a:off x="831851" y="2193927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Uredite sloge besedila matrice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Druga raven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Tretja raven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Četrta raven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Peta raven</a:t>
            </a:r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3" hasCustomPrompt="1"/>
          </p:nvPr>
        </p:nvSpPr>
        <p:spPr>
          <a:xfrm>
            <a:off x="6189664" y="1489075"/>
            <a:ext cx="5157787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 noProof="1"/>
              <a:t>Uredite sloge besedila matrice</a:t>
            </a:r>
          </a:p>
        </p:txBody>
      </p:sp>
      <p:sp>
        <p:nvSpPr>
          <p:cNvPr id="6" name="Označba mesta za vsebino 5"/>
          <p:cNvSpPr>
            <a:spLocks noGrp="1"/>
          </p:cNvSpPr>
          <p:nvPr>
            <p:ph sz="quarter" idx="4" hasCustomPrompt="1"/>
          </p:nvPr>
        </p:nvSpPr>
        <p:spPr>
          <a:xfrm>
            <a:off x="6189664" y="2193927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Uredite sloge besedila matrice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Druga raven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Tretja raven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Četrta raven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Peta raven</a:t>
            </a:r>
          </a:p>
        </p:txBody>
      </p:sp>
      <p:sp>
        <p:nvSpPr>
          <p:cNvPr id="7" name="Označba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72DED16-3CE0-432B-80B6-D9C0B62DB576}" type="datetime1">
              <a:rPr lang="sl-SI" noProof="1" dirty="0" smtClean="0"/>
              <a:t>31.3.2021</a:t>
            </a:fld>
            <a:endParaRPr lang="sl-SI" noProof="1"/>
          </a:p>
        </p:txBody>
      </p:sp>
      <p:sp>
        <p:nvSpPr>
          <p:cNvPr id="8" name="Označba mesta za nogo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1"/>
          </a:p>
        </p:txBody>
      </p:sp>
      <p:sp>
        <p:nvSpPr>
          <p:cNvPr id="9" name="Označba mesta za številko diapoz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sl-SI" noProof="1" dirty="0" smtClean="0"/>
              <a:t>‹#›</a:t>
            </a:fld>
            <a:endParaRPr lang="sl-SI" noProof="1"/>
          </a:p>
        </p:txBody>
      </p:sp>
      <p:sp>
        <p:nvSpPr>
          <p:cNvPr id="11" name="Pravokotnik 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800" noProof="1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avokotnik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800" noProof="1"/>
          </a:p>
        </p:txBody>
      </p:sp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609600" y="1"/>
            <a:ext cx="10744200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sl-SI" noProof="1"/>
              <a:t>Uredite slog naslova matrice</a:t>
            </a:r>
          </a:p>
        </p:txBody>
      </p:sp>
      <p:sp>
        <p:nvSpPr>
          <p:cNvPr id="3" name="Označba mesta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FE3A242-684F-4876-AEC6-AD1461C68BF3}" type="datetime1">
              <a:rPr lang="sl-SI" noProof="1" dirty="0" smtClean="0"/>
              <a:t>31.3.2021</a:t>
            </a:fld>
            <a:endParaRPr lang="sl-SI" noProof="1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1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sl-SI" noProof="1" dirty="0" smtClean="0"/>
              <a:t>‹#›</a:t>
            </a:fld>
            <a:endParaRPr lang="sl-SI" noProof="1"/>
          </a:p>
        </p:txBody>
      </p:sp>
      <p:sp>
        <p:nvSpPr>
          <p:cNvPr id="7" name="Pravokotnik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 sz="1800" noProof="1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28E7F2A-A10F-44DF-A8A6-EEFB94E3C8F7}" type="datetime1">
              <a:rPr lang="sl-SI" noProof="1" dirty="0" smtClean="0"/>
              <a:t>31.3.2021</a:t>
            </a:fld>
            <a:endParaRPr lang="sl-SI" noProof="1"/>
          </a:p>
        </p:txBody>
      </p:sp>
      <p:sp>
        <p:nvSpPr>
          <p:cNvPr id="3" name="Označba mesta za nogo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1"/>
          </a:p>
        </p:txBody>
      </p:sp>
      <p:sp>
        <p:nvSpPr>
          <p:cNvPr id="4" name="Označba mesta za številko diapoz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sl-SI" noProof="1" dirty="0" smtClean="0"/>
              <a:t>‹#›</a:t>
            </a:fld>
            <a:endParaRPr lang="sl-SI" noProof="1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sl-SI" noProof="1"/>
              <a:t>Kliknite, da uredite slog naslova matrice.</a:t>
            </a:r>
          </a:p>
        </p:txBody>
      </p:sp>
      <p:sp>
        <p:nvSpPr>
          <p:cNvPr id="3" name="Označba mesta za vsebino 2"/>
          <p:cNvSpPr>
            <a:spLocks noGrp="1"/>
          </p:cNvSpPr>
          <p:nvPr>
            <p:ph idx="1" hasCustomPrompt="1"/>
          </p:nvPr>
        </p:nvSpPr>
        <p:spPr>
          <a:xfrm>
            <a:off x="5183188" y="987427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Uredite sloge besedila matrice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Druga raven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Tretja raven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Četrta raven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sl-SI" noProof="1"/>
              <a:t>Peta raven</a:t>
            </a:r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sl-SI" noProof="1"/>
              <a:t>Uredite sloge besedila matrice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A68EB70-DE5A-4906-AAB5-C89768E69255}" type="datetime1">
              <a:rPr lang="sl-SI" noProof="1" dirty="0" smtClean="0"/>
              <a:t>31.3.2021</a:t>
            </a:fld>
            <a:endParaRPr lang="sl-SI" noProof="1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1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sl-SI" noProof="1" dirty="0" smtClean="0"/>
              <a:t>‹#›</a:t>
            </a:fld>
            <a:endParaRPr lang="sl-SI" noProof="1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sl-SI" noProof="1"/>
              <a:t>Kliknite, da uredite slog naslova matrice.</a:t>
            </a:r>
          </a:p>
        </p:txBody>
      </p:sp>
      <p:sp>
        <p:nvSpPr>
          <p:cNvPr id="3" name="Označba mesta za sliko 2"/>
          <p:cNvSpPr>
            <a:spLocks noGrp="1"/>
          </p:cNvSpPr>
          <p:nvPr>
            <p:ph type="pic" idx="1" hasCustomPrompt="1"/>
          </p:nvPr>
        </p:nvSpPr>
        <p:spPr>
          <a:xfrm>
            <a:off x="5183188" y="987427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l-SI" noProof="1"/>
              <a:t>Kliknite ikono, da dodate sliko</a:t>
            </a:r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sl-SI" noProof="1"/>
              <a:t>Uredite sloge besedila matrice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FCDD2E2-C704-432D-9C85-3A575C3CB2E1}" type="datetime1">
              <a:rPr lang="sl-SI" noProof="1" dirty="0" smtClean="0"/>
              <a:t>31.3.2021</a:t>
            </a:fld>
            <a:endParaRPr lang="sl-SI" noProof="1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1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sl-SI" noProof="1" dirty="0" smtClean="0"/>
              <a:t>‹#›</a:t>
            </a:fld>
            <a:endParaRPr lang="sl-SI" noProof="1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sl-SI" noProof="1"/>
              <a:t>Kliknite, da uredite slog naslova matrice.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l-SI" noProof="1"/>
              <a:t>Uredite sloge besedila matrice</a:t>
            </a:r>
          </a:p>
          <a:p>
            <a:pPr lvl="1" rtl="0"/>
            <a:r>
              <a:rPr lang="sl-SI" noProof="1"/>
              <a:t>Druga raven</a:t>
            </a:r>
          </a:p>
          <a:p>
            <a:pPr lvl="2" rtl="0"/>
            <a:r>
              <a:rPr lang="sl-SI" noProof="1"/>
              <a:t>Tretja raven</a:t>
            </a:r>
          </a:p>
          <a:p>
            <a:pPr lvl="3" rtl="0"/>
            <a:r>
              <a:rPr lang="sl-SI" noProof="1"/>
              <a:t>Četrta raven</a:t>
            </a:r>
          </a:p>
          <a:p>
            <a:pPr lvl="4" rtl="0"/>
            <a:r>
              <a:rPr lang="sl-SI" noProof="1"/>
              <a:t>Peta raven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D7F316BB-0A50-4E79-A292-F28F2F0F4365}" type="datetime1">
              <a:rPr lang="sl-SI" noProof="1" dirty="0" smtClean="0"/>
              <a:t>31.3.2021</a:t>
            </a:fld>
            <a:endParaRPr lang="sl-SI" noProof="1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sl-SI" noProof="1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sl-SI" noProof="1" dirty="0" smtClean="0"/>
              <a:t>‹#›</a:t>
            </a:fld>
            <a:endParaRPr lang="sl-SI" noProof="1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ucbeniki.sio.si/fizika8/221/index2.html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sl-SI" noProof="1" smtClean="0"/>
              <a:t>TEŽA</a:t>
            </a:r>
            <a:br>
              <a:rPr lang="sl-SI" noProof="1" smtClean="0"/>
            </a:br>
            <a:r>
              <a:rPr lang="sl-SI" noProof="1" smtClean="0"/>
              <a:t>RISANJE SIL</a:t>
            </a:r>
            <a:endParaRPr lang="sl-SI" noProof="1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rtl="0"/>
            <a:endParaRPr lang="sl-SI" noProof="1"/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1" smtClean="0"/>
              <a:t>Kaj je teža?</a:t>
            </a:r>
            <a:endParaRPr lang="sl-SI" noProof="1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>
          <a:xfrm>
            <a:off x="838200" y="1825624"/>
            <a:ext cx="4711810" cy="4447761"/>
          </a:xfrm>
        </p:spPr>
        <p:txBody>
          <a:bodyPr rtlCol="0">
            <a:normAutofit/>
          </a:bodyPr>
          <a:lstStyle/>
          <a:p>
            <a:r>
              <a:rPr lang="sl-SI" b="1" dirty="0"/>
              <a:t>Teža</a:t>
            </a:r>
            <a:r>
              <a:rPr lang="sl-SI" dirty="0"/>
              <a:t> ali </a:t>
            </a:r>
            <a:r>
              <a:rPr lang="sl-SI" b="1" dirty="0"/>
              <a:t>privlačna sila Zemlje</a:t>
            </a:r>
            <a:r>
              <a:rPr lang="sl-SI" dirty="0"/>
              <a:t> je sila, s katero Zemlja deluje na telesa v svoji okolici. Delovanje teže lahko opazujemo pri padanju teles. Vsako telo v bližini Zemlje pade proti njeni površini.</a:t>
            </a:r>
          </a:p>
          <a:p>
            <a:pPr rtl="0"/>
            <a:r>
              <a:rPr lang="sl-SI" noProof="1" smtClean="0"/>
              <a:t>Velikost teže je določena z dogovorom o velikosti enote za merjenje sil. Zemlja privlači 100 g utež s silo 1 N.</a:t>
            </a:r>
          </a:p>
          <a:p>
            <a:pPr rtl="0"/>
            <a:r>
              <a:rPr lang="sl-SI" noProof="1" smtClean="0"/>
              <a:t>Teža je usmerjena proti središču Zemlje.</a:t>
            </a:r>
          </a:p>
          <a:p>
            <a:pPr rtl="0"/>
            <a:r>
              <a:rPr lang="sl-SI" noProof="1" smtClean="0"/>
              <a:t>Oznaka: Fg</a:t>
            </a:r>
            <a:endParaRPr lang="sl-SI" noProof="1"/>
          </a:p>
          <a:p>
            <a:pPr rtl="0"/>
            <a:endParaRPr lang="sl-SI" noProof="1"/>
          </a:p>
          <a:p>
            <a:pPr rtl="0"/>
            <a:endParaRPr lang="sl-SI" noProof="1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9117" y="1825624"/>
            <a:ext cx="4897030" cy="4447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73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1" smtClean="0"/>
              <a:t>Teža in masa</a:t>
            </a:r>
            <a:endParaRPr lang="sl-SI" noProof="1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>
          <a:xfrm>
            <a:off x="838200" y="1825625"/>
            <a:ext cx="6093884" cy="4433752"/>
          </a:xfrm>
        </p:spPr>
        <p:txBody>
          <a:bodyPr rtlCol="0">
            <a:normAutofit/>
          </a:bodyPr>
          <a:lstStyle/>
          <a:p>
            <a:pPr rtl="0"/>
            <a:endParaRPr lang="sl-SI" noProof="1"/>
          </a:p>
          <a:p>
            <a:pPr rtl="0"/>
            <a:endParaRPr lang="sl-SI" noProof="1"/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999" y="1684337"/>
            <a:ext cx="8433853" cy="2011363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434" y="4042501"/>
            <a:ext cx="9101270" cy="129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67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1" smtClean="0"/>
              <a:t>Težišče</a:t>
            </a:r>
            <a:endParaRPr lang="sl-SI" noProof="1"/>
          </a:p>
        </p:txBody>
      </p:sp>
      <p:pic>
        <p:nvPicPr>
          <p:cNvPr id="6" name="Označba mesta vsebine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07999" y="1741042"/>
            <a:ext cx="9725445" cy="2399157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="" xmlns:a16="http://schemas.microsoft.com/office/drawing/2014/main" id="{E97F61BA-9AF3-4B77-AB0A-3BCD2487BE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19146" y="2640454"/>
            <a:ext cx="923925" cy="257175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7824" y="4140198"/>
            <a:ext cx="3308007" cy="2578102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40200" y="4412023"/>
            <a:ext cx="6687486" cy="864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532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b="1" noProof="1" smtClean="0"/>
              <a:t>Risanje sil</a:t>
            </a:r>
            <a:endParaRPr lang="sl-SI" b="1" noProof="1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4300" y="2209800"/>
            <a:ext cx="8147601" cy="2221881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1" y="4781903"/>
            <a:ext cx="4143375" cy="123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5021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Sile na opazovano telo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1300" y="1485901"/>
            <a:ext cx="6019800" cy="5372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213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Vrste prijemališč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4434" y="1816100"/>
            <a:ext cx="10790312" cy="2527299"/>
          </a:xfrm>
          <a:prstGeom prst="rect">
            <a:avLst/>
          </a:prstGeom>
        </p:spPr>
      </p:pic>
      <p:sp>
        <p:nvSpPr>
          <p:cNvPr id="5" name="Pravokotnik 4"/>
          <p:cNvSpPr/>
          <p:nvPr/>
        </p:nvSpPr>
        <p:spPr>
          <a:xfrm>
            <a:off x="763427" y="4765965"/>
            <a:ext cx="49247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dirty="0">
                <a:hlinkClick r:id="rId3"/>
              </a:rPr>
              <a:t>https://</a:t>
            </a:r>
            <a:r>
              <a:rPr lang="sl-SI" dirty="0" smtClean="0">
                <a:hlinkClick r:id="rId3"/>
              </a:rPr>
              <a:t>eucbeniki.sio.si/fizika8/221/index2.html</a:t>
            </a:r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13208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Velikost sil</a:t>
            </a:r>
            <a:endParaRPr lang="sl-SI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4434" y="1625600"/>
            <a:ext cx="10235742" cy="1659378"/>
          </a:xfrm>
          <a:prstGeom prst="rect">
            <a:avLst/>
          </a:prstGeom>
        </p:spPr>
      </p:pic>
      <p:sp>
        <p:nvSpPr>
          <p:cNvPr id="5" name="PoljeZBesedilom 4"/>
          <p:cNvSpPr txBox="1"/>
          <p:nvPr/>
        </p:nvSpPr>
        <p:spPr>
          <a:xfrm>
            <a:off x="1219200" y="3517900"/>
            <a:ext cx="779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Primer: Nariši težo, ki deluje na omaro z maso 5 kg.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213297283"/>
      </p:ext>
    </p:extLst>
  </p:cSld>
  <p:clrMapOvr>
    <a:masterClrMapping/>
  </p:clrMapOvr>
</p:sld>
</file>

<file path=ppt/theme/theme1.xml><?xml version="1.0" encoding="utf-8"?>
<a:theme xmlns:a="http://schemas.openxmlformats.org/drawingml/2006/main" name="Dobrodošlic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5909727_TF02923944" id="{7CF060FA-5070-4098-B43E-E8ADBACED878}" vid="{8B9E6649-8EAB-4189-A64D-CC128D3FD6ED}"/>
    </a:ext>
  </a:extLst>
</a:theme>
</file>

<file path=ppt/theme/theme2.xml><?xml version="1.0" encoding="utf-8"?>
<a:theme xmlns:a="http://schemas.openxmlformats.org/drawingml/2006/main" name="Officeova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1584528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2012-06-20T23:39:00+00:00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TP102923943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843282</LocLastLocAttemptVersionLookup>
    <IsSearchable xmlns="4873beb7-5857-4685-be1f-d57550cc96cc">true</IsSearchable>
    <TemplateTemplateType xmlns="4873beb7-5857-4685-be1f-d57550cc96cc">PowerPoint Template - Slideshow Launch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LocMarketGroupTiers2 xmlns="4873beb7-5857-4685-be1f-d57550cc96cc" xsi:nil="true"/>
    <APAuthor xmlns="4873beb7-5857-4685-be1f-d57550cc96cc">
      <UserInfo>
        <DisplayName>REDMOND\v-sa</DisplayName>
        <AccountId>2467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</documentManagement>
</p:properties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63EE7759-C66F-4EA4-9863-7EBA32518D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970C04F-E7AC-41AB-9C6D-1B1BB88BFF7F}">
  <ds:schemaRefs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4873beb7-5857-4685-be1f-d57550cc96cc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C3DEC53A-9DF1-4780-BE92-17E971B7A9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Dobrodošli v PowerPointu(2)</Template>
  <TotalTime>18</TotalTime>
  <Words>58</Words>
  <Application>Microsoft Office PowerPoint</Application>
  <PresentationFormat>Širokozaslonsko</PresentationFormat>
  <Paragraphs>20</Paragraphs>
  <Slides>8</Slides>
  <Notes>5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Calibri</vt:lpstr>
      <vt:lpstr>Segoe UI</vt:lpstr>
      <vt:lpstr>Segoe UI Light</vt:lpstr>
      <vt:lpstr>Dobrodošlica</vt:lpstr>
      <vt:lpstr>TEŽA RISANJE SIL</vt:lpstr>
      <vt:lpstr>Kaj je teža?</vt:lpstr>
      <vt:lpstr>Teža in masa</vt:lpstr>
      <vt:lpstr>Težišče</vt:lpstr>
      <vt:lpstr>Risanje sil</vt:lpstr>
      <vt:lpstr>Sile na opazovano telo</vt:lpstr>
      <vt:lpstr>Vrste prijemališč</vt:lpstr>
      <vt:lpstr>Velikost sil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TEŽA RISANJE SIL</dc:title>
  <dc:creator>win10pcx1</dc:creator>
  <cp:keywords/>
  <cp:lastModifiedBy>OSbraslovce13</cp:lastModifiedBy>
  <cp:revision>3</cp:revision>
  <dcterms:created xsi:type="dcterms:W3CDTF">2021-03-29T07:35:26Z</dcterms:created>
  <dcterms:modified xsi:type="dcterms:W3CDTF">2021-03-31T06:30:12Z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_TemplateID">
    <vt:lpwstr>TC029239449991</vt:lpwstr>
  </property>
  <property fmtid="{D5CDD505-2E9C-101B-9397-08002B2CF9AE}" pid="4" name="ContentTypeId">
    <vt:lpwstr>0x0101006EDDDB5EE6D98C44930B742096920B300400F5B6D36B3EF94B4E9A635CDF2A18F5B8</vt:lpwstr>
  </property>
  <property fmtid="{D5CDD505-2E9C-101B-9397-08002B2CF9AE}" pid="5" name="FeatureTags">
    <vt:lpwstr/>
  </property>
  <property fmtid="{D5CDD505-2E9C-101B-9397-08002B2CF9AE}" pid="6" name="LocalizationTags">
    <vt:lpwstr/>
  </property>
  <property fmtid="{D5CDD505-2E9C-101B-9397-08002B2CF9AE}" pid="7" name="ScenarioTags">
    <vt:lpwstr/>
  </property>
  <property fmtid="{D5CDD505-2E9C-101B-9397-08002B2CF9AE}" pid="8" name="CampaignTags">
    <vt:lpwstr/>
  </property>
</Properties>
</file>