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F1A76B-EF4F-4E0D-889C-ED4664959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F75C80-3AC8-43C4-BC1F-93809C19D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6F7324F-6A18-455E-82C7-05EABA32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AD39B34-14E8-4DF4-980A-6E52C91A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4ACEE1F-8886-4219-8C79-8483D804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07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399FA0-E363-4C1B-AA7C-BAF0AFD65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FB872CD-07DA-47E2-B71C-12E0D74B8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D862BC9-CF21-44CD-ABC2-4406B27F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4DF2DD6-DDF1-49FC-866E-F206DC86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D71FE2-0F6A-4262-A059-B40482CA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376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B78CD42-9E6C-4383-B70F-3652AC33C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E9F8541-12D1-40EE-AFBE-B0C6BB378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B1F36FF-24AC-4336-A5AF-1DA5800F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A4AAD9D-DDC3-40DC-8CFB-09FF2F4B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CCC3A02-9E43-4B6D-A867-5EDD455E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701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C826A5-B714-4AF8-8869-79CA91E1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9033B89-46B7-4D6B-A6DA-E78049E57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D64927A-7B94-44F0-BC41-66EF1E08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4181252-CDFF-4ECC-8DFF-E5D29115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FEF20EF-D54E-4419-8EE9-B371AC55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436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A00EC2-D34B-4040-9466-8D264E6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B0689FE-CB63-49DA-8682-8BBC4201E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BFD5CB-9741-42F9-9ADB-1AC57F38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160DE01-ADD4-42EA-8E3D-913E9A2E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275AFE7-7C31-46E1-B37B-12A52033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654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5CAC5A-0D11-48FE-8511-8295035C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C6B9578-EC94-4CB8-9E1B-104C34362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86E0E53-B88C-449C-AD83-984C5562C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68A451-A426-438B-951B-AA5D15EB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4B2BE60-5BA4-4DFA-8378-E0DB79DF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AF1AA24-19F5-4FE9-AA72-8A077497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854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A3DBE5-F1E2-4522-A39E-3FC55691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1A57CBD-B3ED-4CB5-B840-A97E6A101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F0ABFAB-993E-43AA-91A3-4332F68D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5366F07-7A1A-490D-B65C-FC34FFD21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DE23523-92EC-4524-B57A-1E06EE7BF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8F978C4-9D73-4102-B312-99618C9F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D6F5F98-F98D-44E4-8D88-FF5D0975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BD84B8D6-C024-45EF-B8ED-6324B2F97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292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824A9-7B97-4145-9A3E-233E6A75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F4501F87-C1FD-4E27-8996-E0F567E99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367A5F7-545F-43CA-BEC6-BAF1AC25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DDF6EBC-2DF3-46BB-9EDE-C1C49584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340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F18A331-8203-4134-975E-B4EFE7B7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594D3A7-7FE5-487C-AF68-98E33DF7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96EA9B4-C612-4CB5-8CD9-EB369663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770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F2BAE7-6B47-471D-A6B5-96FF5F6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F3436E-19C6-44DC-81EC-47CE967E4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22980A3-735E-47EE-83E1-94FDAB106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FFCF8B4-1170-4BD9-AB83-8158CC61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9FD1C85-92DB-437D-A6A4-69B09E3B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4C70F4-D732-4C98-94A6-736FE672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825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9E3016-DCB6-4A04-A5F2-9EAA1DC2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5D3B7D9-1EE3-42E8-90E5-417E5F6359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0242F02-01B5-4ADB-A00A-8D1B8FA4D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E9F32F3-5966-4828-8386-E780BD70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8196A5F-48C5-41D6-B745-A528E6C5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8E26BDB-0B1A-4150-B185-8C83BD38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45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AAD9CE8D-0AAD-443B-90BF-130B1046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24145B1-3B2F-4C9E-9F26-E93A62971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0F25C88-3C57-4EC3-AD71-A9326D4D9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052D4-8607-47C1-94D0-141E78B1B66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C90871B-9EDA-4F5E-B603-C17D01AF6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646B1A6-EB87-4002-AD22-1E265B5C6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8F91F-A4F4-4FE9-8927-4DD984B20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911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46268E4-FA62-42CD-BC17-4F9260D8B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sl-SI" sz="4400">
                <a:solidFill>
                  <a:srgbClr val="000000"/>
                </a:solidFill>
              </a:rPr>
              <a:t>PREPOSITIONS OF PLACE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314F30E-C583-4D91-A6A5-987451F90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sl-SI" sz="1800">
                <a:solidFill>
                  <a:srgbClr val="000000"/>
                </a:solidFill>
              </a:rPr>
              <a:t>NAHAJANJE PREDMETOV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Box delivery">
            <a:extLst>
              <a:ext uri="{FF2B5EF4-FFF2-40B4-BE49-F238E27FC236}">
                <a16:creationId xmlns:a16="http://schemas.microsoft.com/office/drawing/2014/main" id="{C0246674-C24E-4FD0-A36A-EE458F4B3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r="20662" b="-2"/>
          <a:stretch/>
        </p:blipFill>
        <p:spPr bwMode="auto"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8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nemanje vsebine na zaslonu 4">
            <a:hlinkClick r:id="" action="ppaction://media"/>
            <a:extLst>
              <a:ext uri="{FF2B5EF4-FFF2-40B4-BE49-F238E27FC236}">
                <a16:creationId xmlns:a16="http://schemas.microsoft.com/office/drawing/2014/main" id="{6C86F935-0B67-4429-BA47-0C7F5AEE3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923" y="328773"/>
            <a:ext cx="8437365" cy="4880224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480835D6-6323-41E5-88BE-82FE9CF8C1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4575" y="5579723"/>
            <a:ext cx="898418" cy="8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4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B137B4-0255-41BB-B6B1-A71854F2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ball</a:t>
            </a:r>
            <a:r>
              <a:rPr lang="sl-SI" dirty="0"/>
              <a:t> is in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box</a:t>
            </a:r>
            <a:r>
              <a:rPr lang="sl-SI" dirty="0"/>
              <a:t>.</a:t>
            </a:r>
          </a:p>
        </p:txBody>
      </p:sp>
      <p:pic>
        <p:nvPicPr>
          <p:cNvPr id="2050" name="Picture 2" descr="English Exercises: prepositions of place">
            <a:extLst>
              <a:ext uri="{FF2B5EF4-FFF2-40B4-BE49-F238E27FC236}">
                <a16:creationId xmlns:a16="http://schemas.microsoft.com/office/drawing/2014/main" id="{780AE4BC-B808-4B9F-BC2E-0B2BE69213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D2F096F-4A44-4001-8B74-6364A99EF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0975" y="272658"/>
            <a:ext cx="850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FF3A68-D2AC-4A0B-97B7-A5AB0427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bird</a:t>
            </a:r>
            <a:r>
              <a:rPr lang="sl-SI" dirty="0"/>
              <a:t> is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box</a:t>
            </a:r>
            <a:r>
              <a:rPr lang="sl-SI" dirty="0"/>
              <a:t>.</a:t>
            </a:r>
          </a:p>
        </p:txBody>
      </p:sp>
      <p:pic>
        <p:nvPicPr>
          <p:cNvPr id="3074" name="Picture 2" descr="Prepositions of place">
            <a:extLst>
              <a:ext uri="{FF2B5EF4-FFF2-40B4-BE49-F238E27FC236}">
                <a16:creationId xmlns:a16="http://schemas.microsoft.com/office/drawing/2014/main" id="{08752E4D-C824-46DC-BCB4-E7C230BDA7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8"/>
          <a:stretch/>
        </p:blipFill>
        <p:spPr bwMode="auto">
          <a:xfrm>
            <a:off x="3198136" y="1825625"/>
            <a:ext cx="5795727" cy="368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BD4D56F-1F3E-4E58-83C9-6407F9F53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800" y="500152"/>
            <a:ext cx="908050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BC0220-0095-4057-A13B-FD78C79C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boy</a:t>
            </a:r>
            <a:r>
              <a:rPr lang="sl-SI" dirty="0"/>
              <a:t> is </a:t>
            </a:r>
            <a:r>
              <a:rPr lang="sl-SI" dirty="0" err="1"/>
              <a:t>under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box</a:t>
            </a:r>
            <a:r>
              <a:rPr lang="sl-SI" dirty="0"/>
              <a:t>.</a:t>
            </a:r>
          </a:p>
        </p:txBody>
      </p:sp>
      <p:pic>
        <p:nvPicPr>
          <p:cNvPr id="5122" name="Picture 2" descr="Preposition Stock Illustrations – 390 Preposition Stock Illustrations,  Vectors &amp; Clipart - Dreamstime">
            <a:extLst>
              <a:ext uri="{FF2B5EF4-FFF2-40B4-BE49-F238E27FC236}">
                <a16:creationId xmlns:a16="http://schemas.microsoft.com/office/drawing/2014/main" id="{80B7B80C-7B5B-4BA2-8C23-A165758825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" b="8787"/>
          <a:stretch/>
        </p:blipFill>
        <p:spPr bwMode="auto">
          <a:xfrm>
            <a:off x="4036196" y="1825625"/>
            <a:ext cx="4029018" cy="3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67FE480C-D5EB-46AF-AF34-4EA21CEBB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2975" y="583406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C3DD85-6E13-4771-8A48-D13A62FDD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dog is </a:t>
            </a:r>
            <a:r>
              <a:rPr lang="sl-SI" dirty="0" err="1"/>
              <a:t>behind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box</a:t>
            </a:r>
            <a:r>
              <a:rPr lang="sl-SI" dirty="0"/>
              <a:t>.</a:t>
            </a:r>
          </a:p>
        </p:txBody>
      </p:sp>
      <p:pic>
        <p:nvPicPr>
          <p:cNvPr id="4098" name="Picture 2" descr="Prepositions of place - Baamboozle">
            <a:extLst>
              <a:ext uri="{FF2B5EF4-FFF2-40B4-BE49-F238E27FC236}">
                <a16:creationId xmlns:a16="http://schemas.microsoft.com/office/drawing/2014/main" id="{87873FCC-8BC5-45E5-9C22-0756617458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92" y="2043028"/>
            <a:ext cx="3347823" cy="35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F14DA16C-CE58-48D3-856A-2168EF17D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6115" y="365125"/>
            <a:ext cx="1069975" cy="10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4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1CB3B9-7C4B-48DC-B8D4-ED40AE83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bear</a:t>
            </a:r>
            <a:r>
              <a:rPr lang="sl-SI" dirty="0"/>
              <a:t> is </a:t>
            </a:r>
            <a:r>
              <a:rPr lang="sl-SI" dirty="0" err="1"/>
              <a:t>next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box</a:t>
            </a:r>
            <a:r>
              <a:rPr lang="sl-SI" dirty="0"/>
              <a:t>.</a:t>
            </a:r>
          </a:p>
        </p:txBody>
      </p:sp>
      <p:pic>
        <p:nvPicPr>
          <p:cNvPr id="6146" name="Picture 2" descr="Teddy Bear Next to Cardboard Box Toys Lets Go Shopping French Languages">
            <a:extLst>
              <a:ext uri="{FF2B5EF4-FFF2-40B4-BE49-F238E27FC236}">
                <a16:creationId xmlns:a16="http://schemas.microsoft.com/office/drawing/2014/main" id="{C2AEA44C-C5AD-403A-8115-6647A5284C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501106"/>
            <a:ext cx="60007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B2FC9FF-E6FA-4AFE-A088-65413F186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3519" y="581391"/>
            <a:ext cx="775128" cy="7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1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BA0ECA-8D26-49F7-8E16-350FF8E5F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girl</a:t>
            </a:r>
            <a:r>
              <a:rPr lang="sl-SI" dirty="0"/>
              <a:t> is in front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box</a:t>
            </a:r>
            <a:r>
              <a:rPr lang="sl-SI" dirty="0"/>
              <a:t>.</a:t>
            </a:r>
          </a:p>
        </p:txBody>
      </p:sp>
      <p:pic>
        <p:nvPicPr>
          <p:cNvPr id="7170" name="Picture 2" descr="Little Red Haired Girl Standing In Front Of Carton Box As Preposition..  Royalty Free Cliparts, Vectors, And Stock Illustration. Image 148251664.">
            <a:extLst>
              <a:ext uri="{FF2B5EF4-FFF2-40B4-BE49-F238E27FC236}">
                <a16:creationId xmlns:a16="http://schemas.microsoft.com/office/drawing/2014/main" id="{BC4C95B6-73D8-465E-932B-FE6237F13B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8CCC57-0E67-4730-8B99-A98DE5C9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mouse</a:t>
            </a:r>
            <a:r>
              <a:rPr lang="sl-SI" dirty="0"/>
              <a:t> is </a:t>
            </a:r>
            <a:r>
              <a:rPr lang="sl-SI" dirty="0" err="1"/>
              <a:t>between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boxes</a:t>
            </a:r>
            <a:r>
              <a:rPr lang="sl-SI" dirty="0"/>
              <a:t>.</a:t>
            </a:r>
          </a:p>
        </p:txBody>
      </p:sp>
      <p:pic>
        <p:nvPicPr>
          <p:cNvPr id="8194" name="Picture 2" descr="Quia - Where is the mouse? (new!)">
            <a:extLst>
              <a:ext uri="{FF2B5EF4-FFF2-40B4-BE49-F238E27FC236}">
                <a16:creationId xmlns:a16="http://schemas.microsoft.com/office/drawing/2014/main" id="{D052AECD-57C5-4FBC-A569-8D91712BC1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03" y="2352783"/>
            <a:ext cx="7851245" cy="330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B75DEA94-F95A-45EB-921B-BED867DF9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238" y="455977"/>
            <a:ext cx="898419" cy="89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57</Words>
  <Application>Microsoft Office PowerPoint</Application>
  <PresentationFormat>Širokozaslonsko</PresentationFormat>
  <Paragraphs>9</Paragraphs>
  <Slides>9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PREPOSITIONS OF PLACE</vt:lpstr>
      <vt:lpstr>PowerPointova predstavitev</vt:lpstr>
      <vt:lpstr>The ball is in the box.</vt:lpstr>
      <vt:lpstr>The bird is on the box.</vt:lpstr>
      <vt:lpstr>The boy is under the box.</vt:lpstr>
      <vt:lpstr>The dog is behind the box.</vt:lpstr>
      <vt:lpstr>The bear is next to the box.</vt:lpstr>
      <vt:lpstr>The girl is in front of the box.</vt:lpstr>
      <vt:lpstr>The mouse is between the boxes.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PREPOSITIONS OF PLACE</dc:title>
  <dc:creator>Zala Hrastnik</dc:creator>
  <cp:lastModifiedBy>Zala Hrastnik</cp:lastModifiedBy>
  <cp:revision>2</cp:revision>
  <dcterms:created xsi:type="dcterms:W3CDTF">2020-11-14T12:11:20Z</dcterms:created>
  <dcterms:modified xsi:type="dcterms:W3CDTF">2020-11-14T12:25:29Z</dcterms:modified>
</cp:coreProperties>
</file>