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2" r:id="rId1"/>
  </p:sldMasterIdLst>
  <p:sldIdLst>
    <p:sldId id="256" r:id="rId2"/>
    <p:sldId id="258" r:id="rId3"/>
    <p:sldId id="259" r:id="rId4"/>
    <p:sldId id="260" r:id="rId5"/>
    <p:sldId id="26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597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2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823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72FB-5270-4CA1-BA94-63AF0FC06A97}" type="datetimeFigureOut">
              <a:rPr lang="sl-SI" smtClean="0"/>
              <a:t>10. 02. 2022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5706B-3A60-4FE9-A9D9-66DB0787E29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9655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88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389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85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55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06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0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55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68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31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31E8C422-AC72-4C65-8FAC-6AD2178B7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" y="168656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lientmoji">
            <a:extLst>
              <a:ext uri="{FF2B5EF4-FFF2-40B4-BE49-F238E27FC236}">
                <a16:creationId xmlns:a16="http://schemas.microsoft.com/office/drawing/2014/main" id="{B8D06E0C-A57A-42B7-B63E-F0C883101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B04021D9-2512-4759-9573-739DC49C1C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178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59"/>
    </mc:Choice>
    <mc:Fallback>
      <p:transition spd="slow" advTm="17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B8B2E0-F3D3-492A-BC42-6BF18A60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839" y="301663"/>
            <a:ext cx="10131425" cy="1456267"/>
          </a:xfrm>
        </p:spPr>
        <p:txBody>
          <a:bodyPr>
            <a:normAutofit/>
          </a:bodyPr>
          <a:lstStyle/>
          <a:p>
            <a:r>
              <a:rPr lang="sl-SI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DO YOU SEE?</a:t>
            </a:r>
            <a:endParaRPr lang="sl-SI" sz="4800" i="1" dirty="0"/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5A061611-1DF4-4A59-AC0D-C85442673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75815"/>
            <a:ext cx="1682115" cy="168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8AC51B8-3B6E-4BF2-8700-7D33DBD998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245" t="2841" r="71914" b="68558"/>
          <a:stretch/>
        </p:blipFill>
        <p:spPr>
          <a:xfrm>
            <a:off x="332731" y="1438790"/>
            <a:ext cx="3048000" cy="26825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06758A9-6346-411A-A5BB-0D7E7B507C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535" t="2204" r="1419" b="70647"/>
          <a:stretch/>
        </p:blipFill>
        <p:spPr>
          <a:xfrm>
            <a:off x="8440921" y="1983778"/>
            <a:ext cx="3266343" cy="26997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F2349AB-F70F-4792-A8E8-8BEA736F23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05" t="3014" r="36613" b="67298"/>
          <a:stretch/>
        </p:blipFill>
        <p:spPr>
          <a:xfrm>
            <a:off x="4266221" y="3529549"/>
            <a:ext cx="3159760" cy="26997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626D40D6-D465-4CE7-9EAC-F94760954339}"/>
              </a:ext>
            </a:extLst>
          </p:cNvPr>
          <p:cNvSpPr/>
          <p:nvPr/>
        </p:nvSpPr>
        <p:spPr>
          <a:xfrm>
            <a:off x="668011" y="3747090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: zaokroženi vogali 12">
            <a:extLst>
              <a:ext uri="{FF2B5EF4-FFF2-40B4-BE49-F238E27FC236}">
                <a16:creationId xmlns:a16="http://schemas.microsoft.com/office/drawing/2014/main" id="{64E5FBAE-9E87-459A-B77A-93EF23DE7109}"/>
              </a:ext>
            </a:extLst>
          </p:cNvPr>
          <p:cNvSpPr/>
          <p:nvPr/>
        </p:nvSpPr>
        <p:spPr>
          <a:xfrm>
            <a:off x="2221431" y="3733278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ravokotnik: zaokroženi vogali 14">
            <a:extLst>
              <a:ext uri="{FF2B5EF4-FFF2-40B4-BE49-F238E27FC236}">
                <a16:creationId xmlns:a16="http://schemas.microsoft.com/office/drawing/2014/main" id="{77EEE8BD-8265-4A6F-8B7F-E5EB3E10A0DF}"/>
              </a:ext>
            </a:extLst>
          </p:cNvPr>
          <p:cNvSpPr/>
          <p:nvPr/>
        </p:nvSpPr>
        <p:spPr>
          <a:xfrm>
            <a:off x="6206065" y="5584301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ravokotnik: zaokroženi vogali 15">
            <a:extLst>
              <a:ext uri="{FF2B5EF4-FFF2-40B4-BE49-F238E27FC236}">
                <a16:creationId xmlns:a16="http://schemas.microsoft.com/office/drawing/2014/main" id="{0D073392-3382-4A38-BE7D-C70FF547FA56}"/>
              </a:ext>
            </a:extLst>
          </p:cNvPr>
          <p:cNvSpPr/>
          <p:nvPr/>
        </p:nvSpPr>
        <p:spPr>
          <a:xfrm>
            <a:off x="4679355" y="5612651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ravokotnik: zaokroženi vogali 16">
            <a:extLst>
              <a:ext uri="{FF2B5EF4-FFF2-40B4-BE49-F238E27FC236}">
                <a16:creationId xmlns:a16="http://schemas.microsoft.com/office/drawing/2014/main" id="{72A45961-8326-4166-9917-0F20EF40D8F9}"/>
              </a:ext>
            </a:extLst>
          </p:cNvPr>
          <p:cNvSpPr/>
          <p:nvPr/>
        </p:nvSpPr>
        <p:spPr>
          <a:xfrm>
            <a:off x="10211570" y="4282393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Pravokotnik: zaokroženi vogali 17">
            <a:extLst>
              <a:ext uri="{FF2B5EF4-FFF2-40B4-BE49-F238E27FC236}">
                <a16:creationId xmlns:a16="http://schemas.microsoft.com/office/drawing/2014/main" id="{F8683739-82E0-4DB8-98E0-9617FFC570BE}"/>
              </a:ext>
            </a:extLst>
          </p:cNvPr>
          <p:cNvSpPr/>
          <p:nvPr/>
        </p:nvSpPr>
        <p:spPr>
          <a:xfrm>
            <a:off x="8612822" y="4282393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Zvok 2">
            <a:hlinkClick r:id="" action="ppaction://media"/>
            <a:extLst>
              <a:ext uri="{FF2B5EF4-FFF2-40B4-BE49-F238E27FC236}">
                <a16:creationId xmlns:a16="http://schemas.microsoft.com/office/drawing/2014/main" id="{7DCDEB1D-AAED-499D-BB82-C2E4F5DBEF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37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71"/>
    </mc:Choice>
    <mc:Fallback>
      <p:transition spd="slow" advTm="116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  <p:extLst>
    <p:ext uri="{3A86A75C-4F4B-4683-9AE1-C65F6400EC91}">
      <p14:laserTraceLst xmlns:p14="http://schemas.microsoft.com/office/powerpoint/2010/main">
        <p14:tracePtLst>
          <p14:tracePt t="3210" x="3881438" y="2447925"/>
          <p14:tracePt t="3216" x="3871913" y="2447925"/>
          <p14:tracePt t="3346" x="3835400" y="2428875"/>
          <p14:tracePt t="3354" x="3798888" y="2374900"/>
          <p14:tracePt t="3361" x="3762375" y="2309813"/>
          <p14:tracePt t="3370" x="3725863" y="2246313"/>
          <p14:tracePt t="3376" x="3679825" y="2192338"/>
          <p14:tracePt t="3389" x="3635375" y="2127250"/>
          <p14:tracePt t="3393" x="3606800" y="2100263"/>
          <p14:tracePt t="3404" x="3552825" y="2036763"/>
          <p14:tracePt t="3412" x="3506788" y="1981200"/>
          <p14:tracePt t="3420" x="3470275" y="1954213"/>
          <p14:tracePt t="3425" x="3406775" y="1917700"/>
          <p14:tracePt t="3434" x="3379788" y="1881188"/>
          <p14:tracePt t="3444" x="3314700" y="1854200"/>
          <p14:tracePt t="3450" x="3270250" y="1835150"/>
          <p14:tracePt t="3458" x="3224213" y="1798638"/>
          <p14:tracePt t="3466" x="3159125" y="1771650"/>
          <p14:tracePt t="3473" x="3095625" y="1735138"/>
          <p14:tracePt t="3480" x="3032125" y="1725613"/>
          <p14:tracePt t="3488" x="2959100" y="1698625"/>
          <p14:tracePt t="3496" x="2876550" y="1679575"/>
          <p14:tracePt t="3504" x="2786063" y="1652588"/>
          <p14:tracePt t="3512" x="2667000" y="1616075"/>
          <p14:tracePt t="3520" x="2593975" y="1598613"/>
          <p14:tracePt t="3529" x="2493963" y="1562100"/>
          <p14:tracePt t="3538" x="2438400" y="1562100"/>
          <p14:tracePt t="3544" x="2355850" y="1516063"/>
          <p14:tracePt t="3553" x="2301875" y="1516063"/>
          <p14:tracePt t="3560" x="2255838" y="1497013"/>
          <p14:tracePt t="3569" x="2192338" y="1479550"/>
          <p14:tracePt t="3576" x="2163763" y="1479550"/>
          <p14:tracePt t="3587" x="2127250" y="1479550"/>
          <p14:tracePt t="3592" x="2090738" y="1460500"/>
          <p14:tracePt t="3601" x="2027238" y="1460500"/>
          <p14:tracePt t="3608" x="1963738" y="1452563"/>
          <p14:tracePt t="3618" x="1890713" y="1452563"/>
          <p14:tracePt t="3625" x="1844675" y="1423988"/>
          <p14:tracePt t="3636" x="1771650" y="1423988"/>
          <p14:tracePt t="3640" x="1717675" y="1416050"/>
          <p14:tracePt t="3650" x="1681163" y="1416050"/>
          <p14:tracePt t="3656" x="1644650" y="1416050"/>
          <p14:tracePt t="3665" x="1616075" y="1416050"/>
          <p14:tracePt t="3672" x="1570038" y="1416050"/>
          <p14:tracePt t="3681" x="1533525" y="1416050"/>
          <p14:tracePt t="3688" x="1497013" y="1416050"/>
          <p14:tracePt t="3696" x="1470025" y="1416050"/>
          <p14:tracePt t="3704" x="1460500" y="1416050"/>
          <p14:tracePt t="3712" x="1443038" y="1416050"/>
          <p14:tracePt t="3720" x="1406525" y="1416050"/>
          <p14:tracePt t="3728" x="1387475" y="1423988"/>
          <p14:tracePt t="3736" x="1360488" y="1423988"/>
          <p14:tracePt t="3744" x="1314450" y="1452563"/>
          <p14:tracePt t="3752" x="1287463" y="1460500"/>
          <p14:tracePt t="3761" x="1260475" y="1479550"/>
          <p14:tracePt t="3769" x="1223963" y="1489075"/>
          <p14:tracePt t="3776" x="1177925" y="1525588"/>
          <p14:tracePt t="3787" x="1150938" y="1543050"/>
          <p14:tracePt t="3792" x="1131888" y="1552575"/>
          <p14:tracePt t="3801" x="1095375" y="1589088"/>
          <p14:tracePt t="3808" x="1050925" y="1606550"/>
          <p14:tracePt t="3818" x="1022350" y="1635125"/>
          <p14:tracePt t="3824" x="995363" y="1662113"/>
          <p14:tracePt t="3835" x="977900" y="1679575"/>
          <p14:tracePt t="3840" x="941388" y="1708150"/>
          <p14:tracePt t="3849" x="912813" y="1744663"/>
          <p14:tracePt t="3856" x="885825" y="1762125"/>
          <p14:tracePt t="3866" x="885825" y="1771650"/>
          <p14:tracePt t="3872" x="876300" y="1781175"/>
          <p14:tracePt t="3880" x="858838" y="1808163"/>
          <p14:tracePt t="3889" x="849313" y="1835150"/>
          <p14:tracePt t="3907" x="793750" y="1898650"/>
          <p14:tracePt t="3911" x="793750" y="1927225"/>
          <p14:tracePt t="3920" x="785813" y="1973263"/>
          <p14:tracePt t="3929" x="739775" y="2046288"/>
          <p14:tracePt t="3937" x="720725" y="2109788"/>
          <p14:tracePt t="3944" x="712788" y="2155825"/>
          <p14:tracePt t="3953" x="666750" y="2236788"/>
          <p14:tracePt t="3962" x="666750" y="2292350"/>
          <p14:tracePt t="3969" x="666750" y="2328863"/>
          <p14:tracePt t="3976" x="666750" y="2382838"/>
          <p14:tracePt t="3985" x="647700" y="2428875"/>
          <p14:tracePt t="3993" x="647700" y="2474913"/>
          <p14:tracePt t="4002" x="647700" y="2501900"/>
          <p14:tracePt t="4008" x="647700" y="2538413"/>
          <p14:tracePt t="4017" x="647700" y="2574925"/>
          <p14:tracePt t="4026" x="647700" y="2611438"/>
          <p14:tracePt t="4034" x="647700" y="2638425"/>
          <p14:tracePt t="4040" x="647700" y="2684463"/>
          <p14:tracePt t="4051" x="647700" y="2720975"/>
          <p14:tracePt t="4058" x="647700" y="2776538"/>
          <p14:tracePt t="4064" x="647700" y="2830513"/>
          <p14:tracePt t="4072" x="647700" y="2913063"/>
          <p14:tracePt t="4080" x="647700" y="3022600"/>
          <p14:tracePt t="4090" x="647700" y="3095625"/>
          <p14:tracePt t="4096" x="647700" y="3187700"/>
          <p14:tracePt t="4104" x="647700" y="3260725"/>
          <p14:tracePt t="4112" x="647700" y="3351213"/>
          <p14:tracePt t="4122" x="647700" y="3406775"/>
          <p14:tracePt t="4128" x="647700" y="3479800"/>
          <p14:tracePt t="4136" x="647700" y="3524250"/>
          <p14:tracePt t="4144" x="647700" y="3579813"/>
          <p14:tracePt t="4154" x="647700" y="3606800"/>
          <p14:tracePt t="4160" x="647700" y="3662363"/>
          <p14:tracePt t="4168" x="647700" y="3689350"/>
          <p14:tracePt t="4176" x="647700" y="3735388"/>
          <p14:tracePt t="4186" x="647700" y="3762375"/>
          <p14:tracePt t="4192" x="666750" y="3808413"/>
          <p14:tracePt t="4202" x="666750" y="3825875"/>
          <p14:tracePt t="4208" x="676275" y="3852863"/>
          <p14:tracePt t="4217" x="703263" y="3898900"/>
          <p14:tracePt t="4224" x="712788" y="3917950"/>
          <p14:tracePt t="4234" x="730250" y="3935413"/>
          <p14:tracePt t="4240" x="739775" y="3954463"/>
          <p14:tracePt t="4252" x="749300" y="3971925"/>
          <p14:tracePt t="4256" x="757238" y="3981450"/>
          <p14:tracePt t="4282" x="776288" y="3981450"/>
          <p14:tracePt t="4296" x="793750" y="4000500"/>
          <p14:tracePt t="4305" x="803275" y="4008438"/>
          <p14:tracePt t="4312" x="831850" y="4027488"/>
          <p14:tracePt t="4321" x="839788" y="4027488"/>
          <p14:tracePt t="4328" x="858838" y="4027488"/>
          <p14:tracePt t="4337" x="922338" y="4064000"/>
          <p14:tracePt t="4344" x="958850" y="4064000"/>
          <p14:tracePt t="4354" x="1014413" y="4064000"/>
          <p14:tracePt t="4360" x="1058863" y="4064000"/>
          <p14:tracePt t="4369" x="1068388" y="4073525"/>
          <p14:tracePt t="4376" x="1077913" y="4073525"/>
          <p14:tracePt t="4385" x="1095375" y="4073525"/>
          <p14:tracePt t="4392" x="1104900" y="4073525"/>
          <p14:tracePt t="4401" x="1131888" y="4073525"/>
          <p14:tracePt t="4408" x="1150938" y="4073525"/>
          <p14:tracePt t="4418" x="1177925" y="4073525"/>
          <p14:tracePt t="4424" x="1204913" y="4073525"/>
          <p14:tracePt t="4434" x="1223963" y="4073525"/>
          <p14:tracePt t="4440" x="1270000" y="4073525"/>
          <p14:tracePt t="4451" x="1306513" y="4073525"/>
          <p14:tracePt t="4456" x="1333500" y="4064000"/>
          <p14:tracePt t="4466" x="1350963" y="4037013"/>
          <p14:tracePt t="4472" x="1370013" y="4027488"/>
          <p14:tracePt t="4483" x="1423988" y="3990975"/>
          <p14:tracePt t="4490" x="1470025" y="3963988"/>
          <p14:tracePt t="4496" x="1552575" y="3917950"/>
          <p14:tracePt t="4504" x="1598613" y="3908425"/>
          <p14:tracePt t="4513" x="1662113" y="3852863"/>
          <p14:tracePt t="4521" x="1689100" y="3835400"/>
          <p14:tracePt t="4528" x="1725613" y="3808413"/>
          <p14:tracePt t="4537" x="1754188" y="3771900"/>
          <p14:tracePt t="4545" x="1790700" y="3752850"/>
          <p14:tracePt t="4552" x="1798638" y="3706813"/>
          <p14:tracePt t="4560" x="1817688" y="3689350"/>
          <p14:tracePt t="4570" x="1844675" y="3662363"/>
          <p14:tracePt t="4577" x="1863725" y="3625850"/>
          <p14:tracePt t="4585" x="1881188" y="3589338"/>
          <p14:tracePt t="4592" x="1890713" y="3570288"/>
          <p14:tracePt t="4601" x="1908175" y="3524250"/>
          <p14:tracePt t="4609" x="1927225" y="3479800"/>
          <p14:tracePt t="4616" x="1944688" y="3433763"/>
          <p14:tracePt t="4624" x="1954213" y="3378200"/>
          <p14:tracePt t="4633" x="1981200" y="3341688"/>
          <p14:tracePt t="4640" x="2000250" y="3268663"/>
          <p14:tracePt t="4649" x="2017713" y="3241675"/>
          <p14:tracePt t="4656" x="2017713" y="3187700"/>
          <p14:tracePt t="4666" x="2046288" y="3141663"/>
          <p14:tracePt t="4673" x="2054225" y="3095625"/>
          <p14:tracePt t="4680" x="2082800" y="3059113"/>
          <p14:tracePt t="4688" x="2090738" y="2995613"/>
          <p14:tracePt t="4696" x="2109788" y="2949575"/>
          <p14:tracePt t="4704" x="2127250" y="2894013"/>
          <p14:tracePt t="4712" x="2136775" y="2830513"/>
          <p14:tracePt t="4721" x="2146300" y="2776538"/>
          <p14:tracePt t="4728" x="2192338" y="2693988"/>
          <p14:tracePt t="4736" x="2192338" y="2647950"/>
          <p14:tracePt t="4744" x="2200275" y="2565400"/>
          <p14:tracePt t="4752" x="2228850" y="2501900"/>
          <p14:tracePt t="4760" x="2236788" y="2428875"/>
          <p14:tracePt t="4768" x="2236788" y="2346325"/>
          <p14:tracePt t="4776" x="2236788" y="2273300"/>
          <p14:tracePt t="4784" x="2236788" y="2200275"/>
          <p14:tracePt t="4792" x="2265363" y="2109788"/>
          <p14:tracePt t="4800" x="2265363" y="2046288"/>
          <p14:tracePt t="4808" x="2265363" y="1973263"/>
          <p14:tracePt t="4816" x="2265363" y="1917700"/>
          <p14:tracePt t="4824" x="2265363" y="1862138"/>
          <p14:tracePt t="4833" x="2265363" y="1808163"/>
          <p14:tracePt t="4840" x="2265363" y="1752600"/>
          <p14:tracePt t="4849" x="2265363" y="1708150"/>
          <p14:tracePt t="4856" x="2265363" y="1679575"/>
          <p14:tracePt t="4866" x="2228850" y="1616075"/>
          <p14:tracePt t="4872" x="2192338" y="1552575"/>
          <p14:tracePt t="4883" x="2163763" y="1506538"/>
          <p14:tracePt t="4888" x="2155825" y="1470025"/>
          <p14:tracePt t="4904" x="2082800" y="1343025"/>
          <p14:tracePt t="4912" x="2063750" y="1306513"/>
          <p14:tracePt t="4920" x="2027238" y="1277938"/>
          <p14:tracePt t="4928" x="2000250" y="1241425"/>
          <p14:tracePt t="4938" x="1963738" y="1214438"/>
          <p14:tracePt t="4953" x="1936750" y="1196975"/>
          <p14:tracePt t="4960" x="1917700" y="1187450"/>
          <p14:tracePt t="4970" x="1890713" y="1187450"/>
          <p14:tracePt t="4976" x="1854200" y="1160463"/>
          <p14:tracePt t="4984" x="1827213" y="1160463"/>
          <p14:tracePt t="4993" x="1781175" y="1160463"/>
          <p14:tracePt t="5000" x="1754188" y="1160463"/>
          <p14:tracePt t="5008" x="1698625" y="1150938"/>
          <p14:tracePt t="5017" x="1662113" y="1150938"/>
          <p14:tracePt t="5024" x="1589088" y="1150938"/>
          <p14:tracePt t="5034" x="1506538" y="1123950"/>
          <p14:tracePt t="5040" x="1452563" y="1123950"/>
          <p14:tracePt t="5050" x="1397000" y="1123950"/>
          <p14:tracePt t="5056" x="1343025" y="1123950"/>
          <p14:tracePt t="5067" x="1270000" y="1123950"/>
          <p14:tracePt t="5072" x="1204913" y="1123950"/>
          <p14:tracePt t="5083" x="1131888" y="1123950"/>
          <p14:tracePt t="5089" x="1077913" y="1123950"/>
          <p14:tracePt t="5099" x="985838" y="1123950"/>
          <p14:tracePt t="5104" x="904875" y="1160463"/>
          <p14:tracePt t="5113" x="849313" y="1168400"/>
          <p14:tracePt t="5120" x="803275" y="1196975"/>
          <p14:tracePt t="5130" x="757238" y="1204913"/>
          <p14:tracePt t="5136" x="730250" y="1223963"/>
          <p14:tracePt t="5144" x="712788" y="1233488"/>
          <p14:tracePt t="5152" x="666750" y="1250950"/>
          <p14:tracePt t="5160" x="639763" y="1277938"/>
          <p14:tracePt t="5168" x="603250" y="1306513"/>
          <p14:tracePt t="5176" x="574675" y="1333500"/>
          <p14:tracePt t="5184" x="538163" y="1387475"/>
          <p14:tracePt t="5192" x="530225" y="1416050"/>
          <p14:tracePt t="5200" x="501650" y="1460500"/>
          <p14:tracePt t="5208" x="493713" y="1497013"/>
          <p14:tracePt t="5218" x="457200" y="1552575"/>
          <p14:tracePt t="5224" x="428625" y="1606550"/>
          <p14:tracePt t="5233" x="420688" y="1652588"/>
          <p14:tracePt t="5240" x="420688" y="1679575"/>
          <p14:tracePt t="5248" x="401638" y="1744663"/>
          <p14:tracePt t="5256" x="401638" y="1771650"/>
          <p14:tracePt t="5265" x="392113" y="1808163"/>
          <p14:tracePt t="5272" x="365125" y="1854200"/>
          <p14:tracePt t="5283" x="365125" y="1890713"/>
          <p14:tracePt t="5288" x="355600" y="1944688"/>
          <p14:tracePt t="5299" x="328613" y="1990725"/>
          <p14:tracePt t="5302" x="0" y="0"/>
        </p14:tracePtLst>
        <p14:tracePtLst>
          <p14:tracePt t="6019" x="1790700" y="3224213"/>
          <p14:tracePt t="6023" x="1798638" y="3178175"/>
          <p14:tracePt t="6031" x="1827213" y="3114675"/>
          <p14:tracePt t="6040" x="1835150" y="3086100"/>
          <p14:tracePt t="6048" x="1871663" y="3013075"/>
          <p14:tracePt t="6056" x="1900238" y="2968625"/>
          <p14:tracePt t="6064" x="1908175" y="2894013"/>
          <p14:tracePt t="6072" x="1908175" y="2857500"/>
          <p14:tracePt t="6081" x="1944688" y="2803525"/>
          <p14:tracePt t="6088" x="1963738" y="2757488"/>
          <p14:tracePt t="6096" x="1981200" y="2730500"/>
          <p14:tracePt t="6103" x="1981200" y="2674938"/>
          <p14:tracePt t="6115" x="2000250" y="2630488"/>
          <p14:tracePt t="6119" x="2009775" y="2584450"/>
          <p14:tracePt t="6129" x="2036763" y="2538413"/>
          <p14:tracePt t="6136" x="2046288" y="2501900"/>
          <p14:tracePt t="6144" x="2046288" y="2438400"/>
          <p14:tracePt t="6152" x="2063750" y="2411413"/>
          <p14:tracePt t="6160" x="2073275" y="2365375"/>
          <p14:tracePt t="6168" x="2073275" y="2338388"/>
          <p14:tracePt t="6176" x="2082800" y="2301875"/>
          <p14:tracePt t="6184" x="2100263" y="2255838"/>
          <p14:tracePt t="6192" x="2100263" y="2228850"/>
          <p14:tracePt t="6201" x="2100263" y="2182813"/>
          <p14:tracePt t="6208" x="2109788" y="2163763"/>
          <p14:tracePt t="6216" x="2109788" y="2127250"/>
          <p14:tracePt t="6224" x="2109788" y="2082800"/>
          <p14:tracePt t="6233" x="2109788" y="2054225"/>
          <p14:tracePt t="6240" x="2109788" y="2017713"/>
          <p14:tracePt t="6243" x="0" y="0"/>
        </p14:tracePtLst>
        <p14:tracePtLst>
          <p14:tracePt t="7275" x="720725" y="3443288"/>
          <p14:tracePt t="7361" x="0" y="0"/>
        </p14:tracePtLst>
        <p14:tracePtLst>
          <p14:tracePt t="18392" x="2776538" y="3214688"/>
          <p14:tracePt t="18561" x="2776538" y="3205163"/>
          <p14:tracePt t="18569" x="2786063" y="3178175"/>
          <p14:tracePt t="18577" x="2813050" y="3159125"/>
          <p14:tracePt t="18586" x="2859088" y="3151188"/>
          <p14:tracePt t="18596" x="2913063" y="3122613"/>
          <p14:tracePt t="18601" x="2959100" y="3114675"/>
          <p14:tracePt t="18612" x="3022600" y="3078163"/>
          <p14:tracePt t="18617" x="3049588" y="3059113"/>
          <p14:tracePt t="18625" x="3068638" y="3049588"/>
          <p14:tracePt t="18632" x="3105150" y="3022600"/>
          <p14:tracePt t="18639" x="3122613" y="3013075"/>
          <p14:tracePt t="18647" x="3141663" y="2986088"/>
          <p14:tracePt t="18655" x="3151188" y="2986088"/>
          <p14:tracePt t="18663" x="3159125" y="2959100"/>
          <p14:tracePt t="18671" x="3178175" y="2940050"/>
          <p14:tracePt t="18679" x="3178175" y="2913063"/>
          <p14:tracePt t="18687" x="3187700" y="2903538"/>
          <p14:tracePt t="18695" x="3187700" y="2886075"/>
          <p14:tracePt t="18703" x="3205163" y="2867025"/>
          <p14:tracePt t="18711" x="3205163" y="2840038"/>
          <p14:tracePt t="18719" x="3205163" y="2830513"/>
          <p14:tracePt t="18727" x="3214688" y="2794000"/>
          <p14:tracePt t="18735" x="3214688" y="2776538"/>
          <p14:tracePt t="18744" x="3232150" y="2730500"/>
          <p14:tracePt t="18751" x="3232150" y="2711450"/>
          <p14:tracePt t="18760" x="3232150" y="2684463"/>
          <p14:tracePt t="18767" x="3232150" y="2657475"/>
          <p14:tracePt t="18776" x="3232150" y="2611438"/>
          <p14:tracePt t="18783" x="3232150" y="2574925"/>
          <p14:tracePt t="18793" x="3232150" y="2547938"/>
          <p14:tracePt t="18799" x="3232150" y="2501900"/>
          <p14:tracePt t="18810" x="3232150" y="2474913"/>
          <p14:tracePt t="18815" x="3232150" y="2447925"/>
          <p14:tracePt t="18823" x="3232150" y="2428875"/>
          <p14:tracePt t="18831" x="3232150" y="2382838"/>
          <p14:tracePt t="18839" x="3232150" y="2365375"/>
          <p14:tracePt t="18847" x="3232150" y="2309813"/>
          <p14:tracePt t="18855" x="3214688" y="2282825"/>
          <p14:tracePt t="18863" x="3178175" y="2246313"/>
          <p14:tracePt t="18877" x="3178175" y="2236788"/>
          <p14:tracePt t="18879" x="3141663" y="2200275"/>
          <p14:tracePt t="18887" x="3141663" y="2192338"/>
          <p14:tracePt t="18895" x="3122613" y="2173288"/>
          <p14:tracePt t="18903" x="3105150" y="2163763"/>
          <p14:tracePt t="18911" x="3086100" y="2163763"/>
          <p14:tracePt t="18919" x="3022600" y="2146300"/>
          <p14:tracePt t="18927" x="2995613" y="2146300"/>
          <p14:tracePt t="18935" x="2940050" y="2146300"/>
          <p14:tracePt t="18944" x="2886075" y="2146300"/>
          <p14:tracePt t="18952" x="2830513" y="2146300"/>
          <p14:tracePt t="18961" x="2776538" y="2146300"/>
          <p14:tracePt t="18967" x="2693988" y="2146300"/>
          <p14:tracePt t="18976" x="2640013" y="2146300"/>
          <p14:tracePt t="18983" x="2603500" y="2146300"/>
          <p14:tracePt t="18992" x="2547938" y="2146300"/>
          <p14:tracePt t="18999" x="2520950" y="2146300"/>
          <p14:tracePt t="19008" x="2484438" y="2146300"/>
          <p14:tracePt t="19015" x="2465388" y="2146300"/>
          <p14:tracePt t="19023" x="2447925" y="2163763"/>
          <p14:tracePt t="19031" x="2438400" y="2173288"/>
          <p14:tracePt t="19039" x="2411413" y="2192338"/>
          <p14:tracePt t="19048" x="2392363" y="2200275"/>
          <p14:tracePt t="19055" x="2374900" y="2219325"/>
          <p14:tracePt t="19063" x="2365375" y="2228850"/>
          <p14:tracePt t="19071" x="2338388" y="2255838"/>
          <p14:tracePt t="19079" x="2338388" y="2265363"/>
          <p14:tracePt t="19087" x="2319338" y="2301875"/>
          <p14:tracePt t="19095" x="2309813" y="2319338"/>
          <p14:tracePt t="19103" x="2301875" y="2346325"/>
          <p14:tracePt t="19111" x="2282825" y="2392363"/>
          <p14:tracePt t="19119" x="2273300" y="2419350"/>
          <p14:tracePt t="19127" x="2273300" y="2455863"/>
          <p14:tracePt t="19135" x="2273300" y="2492375"/>
          <p14:tracePt t="19144" x="2273300" y="2528888"/>
          <p14:tracePt t="19151" x="2246313" y="2565400"/>
          <p14:tracePt t="19160" x="2246313" y="2601913"/>
          <p14:tracePt t="19167" x="2246313" y="2657475"/>
          <p14:tracePt t="19175" x="2246313" y="2693988"/>
          <p14:tracePt t="19183" x="2246313" y="2730500"/>
          <p14:tracePt t="19192" x="2246313" y="2803525"/>
          <p14:tracePt t="19199" x="2246313" y="2840038"/>
          <p14:tracePt t="19209" x="2246313" y="2894013"/>
          <p14:tracePt t="19215" x="2246313" y="2949575"/>
          <p14:tracePt t="19225" x="2246313" y="2995613"/>
          <p14:tracePt t="19231" x="2246313" y="3049588"/>
          <p14:tracePt t="19239" x="2246313" y="3086100"/>
          <p14:tracePt t="19247" x="2246313" y="3114675"/>
          <p14:tracePt t="19255" x="2246313" y="3168650"/>
          <p14:tracePt t="19263" x="2273300" y="3205163"/>
          <p14:tracePt t="19271" x="2282825" y="3232150"/>
          <p14:tracePt t="19279" x="2282825" y="3260725"/>
          <p14:tracePt t="19287" x="2292350" y="3278188"/>
          <p14:tracePt t="19295" x="2301875" y="3297238"/>
          <p14:tracePt t="19303" x="2309813" y="3333750"/>
          <p14:tracePt t="19311" x="2309813" y="3351213"/>
          <p14:tracePt t="19320" x="2328863" y="3370263"/>
          <p14:tracePt t="19327" x="2338388" y="3387725"/>
          <p14:tracePt t="19336" x="2346325" y="3397250"/>
          <p14:tracePt t="19345" x="2355850" y="3406775"/>
          <p14:tracePt t="19351" x="2365375" y="3414713"/>
          <p14:tracePt t="19368" x="2374900" y="3443288"/>
          <p14:tracePt t="19377" x="2382838" y="3443288"/>
          <p14:tracePt t="19384" x="2401888" y="3443288"/>
          <p14:tracePt t="19392" x="2419350" y="3470275"/>
          <p14:tracePt t="19399" x="2438400" y="3479800"/>
          <p14:tracePt t="19408" x="2484438" y="3506788"/>
          <p14:tracePt t="19416" x="2530475" y="3533775"/>
          <p14:tracePt t="19425" x="2584450" y="3552825"/>
          <p14:tracePt t="19432" x="2620963" y="3579813"/>
          <p14:tracePt t="19441" x="2676525" y="3616325"/>
          <p14:tracePt t="19448" x="2757488" y="3643313"/>
          <p14:tracePt t="19456" x="2813050" y="3652838"/>
          <p14:tracePt t="19464" x="2876550" y="3679825"/>
          <p14:tracePt t="19473" x="2922588" y="3689350"/>
          <p14:tracePt t="19480" x="2949575" y="3689350"/>
          <p14:tracePt t="19488" x="2976563" y="3689350"/>
          <p14:tracePt t="19496" x="2995613" y="3689350"/>
          <p14:tracePt t="19505" x="3005138" y="3689350"/>
          <p14:tracePt t="19511" x="3013075" y="3689350"/>
          <p14:tracePt t="19520" x="3032125" y="3689350"/>
          <p14:tracePt t="19528" x="3041650" y="3689350"/>
          <p14:tracePt t="19536" x="3049588" y="3689350"/>
          <p14:tracePt t="19543" x="3086100" y="3670300"/>
          <p14:tracePt t="19552" x="3105150" y="3662363"/>
          <p14:tracePt t="19559" x="3132138" y="3643313"/>
          <p14:tracePt t="19567" x="3151188" y="3643313"/>
          <p14:tracePt t="19576" x="3187700" y="3616325"/>
          <p14:tracePt t="19584" x="3214688" y="3606800"/>
          <p14:tracePt t="19592" x="3241675" y="3570288"/>
          <p14:tracePt t="19600" x="3278188" y="3552825"/>
          <p14:tracePt t="19608" x="3306763" y="3516313"/>
          <p14:tracePt t="19615" x="3314700" y="3497263"/>
          <p14:tracePt t="19625" x="3333750" y="3479800"/>
          <p14:tracePt t="19633" x="3360738" y="3443288"/>
          <p14:tracePt t="19642" x="3379788" y="3406775"/>
          <p14:tracePt t="19648" x="3387725" y="3370263"/>
          <p14:tracePt t="19656" x="3416300" y="3324225"/>
          <p14:tracePt t="19664" x="3416300" y="3278188"/>
          <p14:tracePt t="19672" x="3416300" y="3224213"/>
          <p14:tracePt t="19679" x="3416300" y="3187700"/>
          <p14:tracePt t="19687" x="3416300" y="3141663"/>
          <p14:tracePt t="19696" x="3416300" y="3086100"/>
          <p14:tracePt t="19703" x="3416300" y="3059113"/>
          <p14:tracePt t="19711" x="3416300" y="3005138"/>
          <p14:tracePt t="19719" x="3416300" y="2968625"/>
          <p14:tracePt t="19728" x="3416300" y="2922588"/>
          <p14:tracePt t="19736" x="3416300" y="2886075"/>
          <p14:tracePt t="19744" x="3416300" y="2840038"/>
          <p14:tracePt t="19752" x="3416300" y="2813050"/>
          <p14:tracePt t="19760" x="3406775" y="2767013"/>
          <p14:tracePt t="19768" x="3397250" y="2730500"/>
          <p14:tracePt t="19776" x="3379788" y="2684463"/>
          <p14:tracePt t="19784" x="3379788" y="2647950"/>
          <p14:tracePt t="19793" x="3370263" y="2620963"/>
          <p14:tracePt t="19799" x="3343275" y="2565400"/>
          <p14:tracePt t="19808" x="3333750" y="2538413"/>
          <p14:tracePt t="19816" x="3314700" y="2501900"/>
          <p14:tracePt t="19825" x="3306763" y="2474913"/>
          <p14:tracePt t="19832" x="3287713" y="2455863"/>
          <p14:tracePt t="19842" x="3278188" y="2438400"/>
          <p14:tracePt t="19847" x="3270250" y="2428875"/>
          <p14:tracePt t="19855" x="3241675" y="2401888"/>
          <p14:tracePt t="19863" x="3224213" y="2382838"/>
          <p14:tracePt t="19871" x="3195638" y="2374900"/>
          <p14:tracePt t="19879" x="3168650" y="2346325"/>
          <p14:tracePt t="19895" x="3132138" y="2319338"/>
          <p14:tracePt t="19903" x="3095625" y="2292350"/>
          <p14:tracePt t="19912" x="3086100" y="2292350"/>
          <p14:tracePt t="19919" x="3041650" y="2282825"/>
          <p14:tracePt t="19927" x="2995613" y="2282825"/>
          <p14:tracePt t="19935" x="2959100" y="2282825"/>
          <p14:tracePt t="19944" x="2886075" y="2282825"/>
          <p14:tracePt t="19951" x="2830513" y="2282825"/>
          <p14:tracePt t="19961" x="2757488" y="2282825"/>
          <p14:tracePt t="19968" x="2720975" y="2282825"/>
          <p14:tracePt t="19976" x="2684463" y="2282825"/>
          <p14:tracePt t="19984" x="2657475" y="2282825"/>
          <p14:tracePt t="20610" x="0" y="0"/>
        </p14:tracePtLst>
        <p14:tracePtLst>
          <p14:tracePt t="34131" x="1233488" y="4210050"/>
          <p14:tracePt t="34337" x="1233488" y="4183063"/>
          <p14:tracePt t="34354" x="1233488" y="4173538"/>
          <p14:tracePt t="34361" x="1233488" y="4154488"/>
          <p14:tracePt t="34379" x="1233488" y="4146550"/>
          <p14:tracePt t="34401" x="1233488" y="4127500"/>
          <p14:tracePt t="34411" x="1233488" y="4117975"/>
          <p14:tracePt t="34426" x="1233488" y="4110038"/>
          <p14:tracePt t="34449" x="1233488" y="4100513"/>
          <p14:tracePt t="34594" x="1233488" y="4117975"/>
          <p14:tracePt t="34602" x="1233488" y="4137025"/>
          <p14:tracePt t="34611" x="1233488" y="4164013"/>
          <p14:tracePt t="34618" x="1233488" y="4191000"/>
          <p14:tracePt t="34625" x="1233488" y="4200525"/>
          <p14:tracePt t="34642" x="1233488" y="4219575"/>
          <p14:tracePt t="34658" x="1233488" y="4227513"/>
          <p14:tracePt t="34691" x="1250950" y="4227513"/>
          <p14:tracePt t="34697" x="1277938" y="4227513"/>
          <p14:tracePt t="34706" x="1323975" y="4227513"/>
          <p14:tracePt t="34713" x="1379538" y="4227513"/>
          <p14:tracePt t="34720" x="1433513" y="4227513"/>
          <p14:tracePt t="34728" x="1516063" y="4191000"/>
          <p14:tracePt t="34738" x="1579563" y="4183063"/>
          <p14:tracePt t="34744" x="1606550" y="4154488"/>
          <p14:tracePt t="34753" x="1681163" y="4137025"/>
          <p14:tracePt t="34760" x="1725613" y="4081463"/>
          <p14:tracePt t="34771" x="1762125" y="4054475"/>
          <p14:tracePt t="34776" x="1808163" y="4000500"/>
          <p14:tracePt t="34784" x="1863725" y="3954463"/>
          <p14:tracePt t="34792" x="1900238" y="3871913"/>
          <p14:tracePt t="34804" x="1954213" y="3808413"/>
          <p14:tracePt t="34808" x="1990725" y="3725863"/>
          <p14:tracePt t="34817" x="2027238" y="3662363"/>
          <p14:tracePt t="34824" x="2073275" y="3579813"/>
          <p14:tracePt t="34835" x="2146300" y="3479800"/>
          <p14:tracePt t="34840" x="2182813" y="3433763"/>
          <p14:tracePt t="34848" x="2228850" y="3370263"/>
          <p14:tracePt t="34856" x="2273300" y="3305175"/>
          <p14:tracePt t="34864" x="2309813" y="3241675"/>
          <p14:tracePt t="34872" x="2346325" y="3187700"/>
          <p14:tracePt t="34889" x="2419350" y="3049588"/>
          <p14:tracePt t="34897" x="2447925" y="3013075"/>
          <p14:tracePt t="34905" x="2457450" y="2959100"/>
          <p14:tracePt t="34912" x="2474913" y="2913063"/>
          <p14:tracePt t="34920" x="2474913" y="2876550"/>
          <p14:tracePt t="34930" x="2511425" y="2813050"/>
          <p14:tracePt t="34936" x="2511425" y="2776538"/>
          <p14:tracePt t="34944" x="2511425" y="2740025"/>
          <p14:tracePt t="34953" x="2511425" y="2684463"/>
          <p14:tracePt t="34961" x="2511425" y="2657475"/>
          <p14:tracePt t="34969" x="2511425" y="2601913"/>
          <p14:tracePt t="34976" x="2511425" y="2547938"/>
          <p14:tracePt t="34985" x="2511425" y="2511425"/>
          <p14:tracePt t="34994" x="2511425" y="2447925"/>
          <p14:tracePt t="35001" x="2465388" y="2374900"/>
          <p14:tracePt t="35008" x="2457450" y="2292350"/>
          <p14:tracePt t="35017" x="2428875" y="2228850"/>
          <p14:tracePt t="35024" x="2392363" y="2155825"/>
          <p14:tracePt t="35034" x="2365375" y="2073275"/>
          <p14:tracePt t="35040" x="2328863" y="1990725"/>
          <p14:tracePt t="35048" x="2301875" y="1927225"/>
          <p14:tracePt t="35056" x="2273300" y="1871663"/>
          <p14:tracePt t="35064" x="2236788" y="1798638"/>
          <p14:tracePt t="35072" x="2200275" y="1725613"/>
          <p14:tracePt t="35081" x="2127250" y="1625600"/>
          <p14:tracePt t="35088" x="2082800" y="1543050"/>
          <p14:tracePt t="35096" x="2036763" y="1479550"/>
          <p14:tracePt t="35104" x="2000250" y="1423988"/>
          <p14:tracePt t="35112" x="1944688" y="1343025"/>
          <p14:tracePt t="35120" x="1908175" y="1314450"/>
          <p14:tracePt t="35129" x="1863725" y="1260475"/>
          <p14:tracePt t="35136" x="1844675" y="1241425"/>
          <p14:tracePt t="35145" x="1781175" y="1204913"/>
          <p14:tracePt t="35153" x="1754188" y="1196975"/>
          <p14:tracePt t="35160" x="1689100" y="1177925"/>
          <p14:tracePt t="35169" x="1616075" y="1131888"/>
          <p14:tracePt t="35176" x="1533525" y="1123950"/>
          <p14:tracePt t="35185" x="1443038" y="1095375"/>
          <p14:tracePt t="35192" x="1370013" y="1095375"/>
          <p14:tracePt t="35201" x="1270000" y="1095375"/>
          <p14:tracePt t="35209" x="1196975" y="1095375"/>
          <p14:tracePt t="35218" x="1123950" y="1095375"/>
          <p14:tracePt t="35224" x="1050925" y="1095375"/>
          <p14:tracePt t="35233" x="977900" y="1095375"/>
          <p14:tracePt t="35240" x="922338" y="1095375"/>
          <p14:tracePt t="35251" x="868363" y="1095375"/>
          <p14:tracePt t="35256" x="785813" y="1114425"/>
          <p14:tracePt t="35264" x="757238" y="1131888"/>
          <p14:tracePt t="35272" x="666750" y="1196975"/>
          <p14:tracePt t="35280" x="630238" y="1233488"/>
          <p14:tracePt t="35289" x="547688" y="1296988"/>
          <p14:tracePt t="35296" x="511175" y="1343025"/>
          <p14:tracePt t="35304" x="474663" y="1423988"/>
          <p14:tracePt t="35314" x="447675" y="1489075"/>
          <p14:tracePt t="35321" x="411163" y="1570038"/>
          <p14:tracePt t="35328" x="392113" y="1662113"/>
          <p14:tracePt t="35336" x="392113" y="1716088"/>
          <p14:tracePt t="35344" x="365125" y="1798638"/>
          <p14:tracePt t="35353" x="365125" y="1871663"/>
          <p14:tracePt t="35360" x="365125" y="1963738"/>
          <p14:tracePt t="35368" x="365125" y="2036763"/>
          <p14:tracePt t="35376" x="365125" y="2127250"/>
          <p14:tracePt t="35385" x="365125" y="2228850"/>
          <p14:tracePt t="35392" x="365125" y="2301875"/>
          <p14:tracePt t="35400" x="365125" y="2392363"/>
          <p14:tracePt t="35408" x="374650" y="2484438"/>
          <p14:tracePt t="35418" x="401638" y="2584450"/>
          <p14:tracePt t="35424" x="438150" y="2657475"/>
          <p14:tracePt t="35433" x="457200" y="2757488"/>
          <p14:tracePt t="35440" x="493713" y="2857500"/>
          <p14:tracePt t="35451" x="538163" y="2949575"/>
          <p14:tracePt t="35455" x="574675" y="3032125"/>
          <p14:tracePt t="35465" x="620713" y="3114675"/>
          <p14:tracePt t="35472" x="647700" y="3195638"/>
          <p14:tracePt t="35482" x="703263" y="3305175"/>
          <p14:tracePt t="35488" x="730250" y="3370263"/>
          <p14:tracePt t="35496" x="766763" y="3470275"/>
          <p14:tracePt t="35504" x="803275" y="3533775"/>
          <p14:tracePt t="35513" x="831850" y="3606800"/>
          <p14:tracePt t="35520" x="885825" y="3679825"/>
          <p14:tracePt t="35529" x="941388" y="3743325"/>
          <p14:tracePt t="35536" x="958850" y="3771900"/>
          <p14:tracePt t="35544" x="995363" y="3808413"/>
          <p14:tracePt t="35553" x="1004888" y="3825875"/>
          <p14:tracePt t="35817" x="0" y="0"/>
        </p14:tracePtLst>
        <p14:tracePtLst>
          <p14:tracePt t="35876" x="1004888" y="3825875"/>
          <p14:tracePt t="36105" x="0" y="0"/>
        </p14:tracePtLst>
        <p14:tracePtLst>
          <p14:tracePt t="36131" x="1004888" y="3825875"/>
          <p14:tracePt t="36202" x="0" y="0"/>
        </p14:tracePtLst>
        <p14:tracePtLst>
          <p14:tracePt t="37145" x="2474913" y="2876550"/>
          <p14:tracePt t="37272" x="2465388" y="2894013"/>
          <p14:tracePt t="37282" x="2465388" y="2968625"/>
          <p14:tracePt t="37289" x="2465388" y="3022600"/>
          <p14:tracePt t="37297" x="2465388" y="3059113"/>
          <p14:tracePt t="37305" x="2465388" y="3114675"/>
          <p14:tracePt t="37314" x="2465388" y="3159125"/>
          <p14:tracePt t="37322" x="2465388" y="3214688"/>
          <p14:tracePt t="37331" x="2465388" y="3241675"/>
          <p14:tracePt t="37337" x="2465388" y="3268663"/>
          <p14:tracePt t="37345" x="2465388" y="3297238"/>
          <p14:tracePt t="37353" x="2465388" y="3314700"/>
          <p14:tracePt t="37361" x="2465388" y="3333750"/>
          <p14:tracePt t="37377" x="2465388" y="3351213"/>
          <p14:tracePt t="37384" x="2465388" y="3360738"/>
          <p14:tracePt t="37393" x="2465388" y="3378200"/>
          <p14:tracePt t="37400" x="2465388" y="3387725"/>
          <p14:tracePt t="37409" x="2465388" y="3397250"/>
          <p14:tracePt t="37416" x="2465388" y="3433763"/>
          <p14:tracePt t="37424" x="2465388" y="3460750"/>
          <p14:tracePt t="37432" x="2465388" y="3487738"/>
          <p14:tracePt t="37441" x="2465388" y="3516313"/>
          <p14:tracePt t="37448" x="2474913" y="3533775"/>
          <p14:tracePt t="37456" x="2493963" y="3560763"/>
          <p14:tracePt t="37466" x="2511425" y="3589338"/>
          <p14:tracePt t="37472" x="2547938" y="3616325"/>
          <p14:tracePt t="37480" x="2574925" y="3643313"/>
          <p14:tracePt t="37488" x="2584450" y="3643313"/>
          <p14:tracePt t="37497" x="2603500" y="3662363"/>
          <p14:tracePt t="37504" x="2611438" y="3670300"/>
          <p14:tracePt t="37514" x="2620963" y="3670300"/>
          <p14:tracePt t="37530" x="2630488" y="3670300"/>
          <p14:tracePt t="37537" x="2657475" y="3698875"/>
          <p14:tracePt t="37547" x="2684463" y="3698875"/>
          <p14:tracePt t="37553" x="2703513" y="3698875"/>
          <p14:tracePt t="37561" x="2740025" y="3698875"/>
          <p14:tracePt t="37569" x="2767013" y="3698875"/>
          <p14:tracePt t="37576" x="2794000" y="3698875"/>
          <p14:tracePt t="37585" x="2830513" y="3698875"/>
          <p14:tracePt t="37592" x="2867025" y="3698875"/>
          <p14:tracePt t="37600" x="2922588" y="3689350"/>
          <p14:tracePt t="37608" x="2968625" y="3652838"/>
          <p14:tracePt t="37616" x="2995613" y="3643313"/>
          <p14:tracePt t="37624" x="3032125" y="3625850"/>
          <p14:tracePt t="37632" x="3059113" y="3597275"/>
          <p14:tracePt t="37641" x="3095625" y="3579813"/>
          <p14:tracePt t="37650" x="3122613" y="3552825"/>
          <p14:tracePt t="37656" x="3151188" y="3524250"/>
          <p14:tracePt t="37666" x="3195638" y="3497263"/>
          <p14:tracePt t="37672" x="3232150" y="3451225"/>
          <p14:tracePt t="37682" x="3251200" y="3414713"/>
          <p14:tracePt t="37688" x="3278188" y="3360738"/>
          <p14:tracePt t="37697" x="3297238" y="3314700"/>
          <p14:tracePt t="37704" x="3324225" y="3232150"/>
          <p14:tracePt t="37714" x="3343275" y="3178175"/>
          <p14:tracePt t="37721" x="3360738" y="3114675"/>
          <p14:tracePt t="37730" x="3360738" y="3059113"/>
          <p14:tracePt t="37738" x="3360738" y="3005138"/>
          <p14:tracePt t="37745" x="3360738" y="2940050"/>
          <p14:tracePt t="37753" x="3360738" y="2867025"/>
          <p14:tracePt t="37760" x="3360738" y="2840038"/>
          <p14:tracePt t="37768" x="3360738" y="2784475"/>
          <p14:tracePt t="37776" x="3360738" y="2740025"/>
          <p14:tracePt t="37786" x="3343275" y="2703513"/>
          <p14:tracePt t="37792" x="3333750" y="2674938"/>
          <p14:tracePt t="37800" x="3333750" y="2647950"/>
          <p14:tracePt t="37809" x="3306763" y="2620963"/>
          <p14:tracePt t="37816" x="3306763" y="2593975"/>
          <p14:tracePt t="37824" x="3297238" y="2557463"/>
          <p14:tracePt t="37832" x="3287713" y="2528888"/>
          <p14:tracePt t="37840" x="3278188" y="2511425"/>
          <p14:tracePt t="37849" x="3270250" y="2501900"/>
          <p14:tracePt t="37856" x="3251200" y="2465388"/>
          <p14:tracePt t="37866" x="3241675" y="2455863"/>
          <p14:tracePt t="37872" x="3241675" y="2438400"/>
          <p14:tracePt t="37883" x="3214688" y="2419350"/>
          <p14:tracePt t="37901" x="3195638" y="2392363"/>
          <p14:tracePt t="37904" x="3168650" y="2374900"/>
          <p14:tracePt t="37921" x="3151188" y="2355850"/>
          <p14:tracePt t="37938" x="3122613" y="2338388"/>
          <p14:tracePt t="37948" x="3114675" y="2338388"/>
          <p14:tracePt t="37952" x="3068638" y="2328863"/>
          <p14:tracePt t="37960" x="3022600" y="2328863"/>
          <p14:tracePt t="37969" x="2949575" y="2301875"/>
          <p14:tracePt t="37979" x="2895600" y="2292350"/>
          <p14:tracePt t="37983" x="2822575" y="2292350"/>
          <p14:tracePt t="37992" x="2776538" y="2265363"/>
          <p14:tracePt t="38002" x="2720975" y="2265363"/>
          <p14:tracePt t="38009" x="2676525" y="2265363"/>
          <p14:tracePt t="38018" x="2657475" y="2265363"/>
          <p14:tracePt t="38024" x="2630488" y="2265363"/>
          <p14:tracePt t="38032" x="2603500" y="2265363"/>
          <p14:tracePt t="38040" x="2574925" y="2265363"/>
          <p14:tracePt t="38049" x="2530475" y="2265363"/>
          <p14:tracePt t="38056" x="2493963" y="2265363"/>
          <p14:tracePt t="38065" x="2447925" y="2265363"/>
          <p14:tracePt t="38072" x="2411413" y="2265363"/>
          <p14:tracePt t="38080" x="2346325" y="2292350"/>
          <p14:tracePt t="38088" x="2301875" y="2301875"/>
          <p14:tracePt t="38098" x="2255838" y="2338388"/>
          <p14:tracePt t="38105" x="2209800" y="2365375"/>
          <p14:tracePt t="38113" x="2182813" y="2392363"/>
          <p14:tracePt t="38120" x="2136775" y="2419350"/>
          <p14:tracePt t="38129" x="2100263" y="2447925"/>
          <p14:tracePt t="38136" x="2082800" y="2511425"/>
          <p14:tracePt t="38148" x="2054225" y="2557463"/>
          <p14:tracePt t="38152" x="2036763" y="2584450"/>
          <p14:tracePt t="38161" x="2036763" y="2630488"/>
          <p14:tracePt t="38168" x="2027238" y="2684463"/>
          <p14:tracePt t="38179" x="2027238" y="2711450"/>
          <p14:tracePt t="38186" x="2027238" y="2740025"/>
          <p14:tracePt t="38192" x="2027238" y="2776538"/>
          <p14:tracePt t="38201" x="2027238" y="2794000"/>
          <p14:tracePt t="38209" x="2027238" y="2803525"/>
          <p14:tracePt t="38217" x="2027238" y="2820988"/>
          <p14:tracePt t="38224" x="2027238" y="2830513"/>
          <p14:tracePt t="38264" x="2027238" y="2849563"/>
          <p14:tracePt t="38280" x="2027238" y="2857500"/>
          <p14:tracePt t="38288" x="2027238" y="2867025"/>
          <p14:tracePt t="38306" x="2027238" y="2876550"/>
          <p14:tracePt t="38312" x="2046288" y="2886075"/>
          <p14:tracePt t="38320" x="2046288" y="2894013"/>
          <p14:tracePt t="38328" x="2054225" y="2903538"/>
          <p14:tracePt t="38697" x="0" y="0"/>
        </p14:tracePtLst>
        <p14:tracePtLst>
          <p14:tracePt t="41079" x="5324475" y="3889375"/>
          <p14:tracePt t="41418" x="5278438" y="3889375"/>
          <p14:tracePt t="41424" x="5232400" y="3917950"/>
          <p14:tracePt t="41433" x="5159375" y="3917950"/>
          <p14:tracePt t="41443" x="5078413" y="3917950"/>
          <p14:tracePt t="41449" x="5041900" y="3917950"/>
          <p14:tracePt t="41459" x="5005388" y="3917950"/>
          <p14:tracePt t="41467" x="4968875" y="3917950"/>
          <p14:tracePt t="41476" x="4959350" y="3917950"/>
          <p14:tracePt t="41489" x="4940300" y="3917950"/>
          <p14:tracePt t="41507" x="4922838" y="3944938"/>
          <p14:tracePt t="41514" x="4913313" y="3944938"/>
          <p14:tracePt t="41522" x="4886325" y="3954463"/>
          <p14:tracePt t="41531" x="4876800" y="3954463"/>
          <p14:tracePt t="41537" x="4849813" y="3981450"/>
          <p14:tracePt t="41546" x="4813300" y="4017963"/>
          <p14:tracePt t="41554" x="4794250" y="4044950"/>
          <p14:tracePt t="41564" x="4776788" y="4064000"/>
          <p14:tracePt t="41569" x="4757738" y="4090988"/>
          <p14:tracePt t="41578" x="4740275" y="4127500"/>
          <p14:tracePt t="41587" x="4703763" y="4164013"/>
          <p14:tracePt t="41592" x="4694238" y="4191000"/>
          <p14:tracePt t="41602" x="4694238" y="4210050"/>
          <p14:tracePt t="41610" x="4675188" y="4237038"/>
          <p14:tracePt t="41618" x="4667250" y="4273550"/>
          <p14:tracePt t="41625" x="4648200" y="4310063"/>
          <p14:tracePt t="41633" x="4630738" y="4346575"/>
          <p14:tracePt t="41642" x="4611688" y="4383088"/>
          <p14:tracePt t="41649" x="4602163" y="4429125"/>
          <p14:tracePt t="41661" x="4575175" y="4475163"/>
          <p14:tracePt t="41666" x="4565650" y="4492625"/>
          <p14:tracePt t="41678" x="4565650" y="4511675"/>
          <p14:tracePt t="41683" x="4565650" y="4538663"/>
          <p14:tracePt t="41692" x="4538663" y="4575175"/>
          <p14:tracePt t="41696" x="4521200" y="4602163"/>
          <p14:tracePt t="41707" x="4521200" y="4611688"/>
          <p14:tracePt t="41713" x="4511675" y="4638675"/>
          <p14:tracePt t="41721" x="4511675" y="4665663"/>
          <p14:tracePt t="41730" x="4511675" y="4694238"/>
          <p14:tracePt t="41736" x="4484688" y="4730750"/>
          <p14:tracePt t="41744" x="4484688" y="4757738"/>
          <p14:tracePt t="41752" x="4484688" y="4794250"/>
          <p14:tracePt t="41761" x="4475163" y="4840288"/>
          <p14:tracePt t="41768" x="4475163" y="4876800"/>
          <p14:tracePt t="41777" x="4475163" y="4913313"/>
          <p14:tracePt t="41784" x="4475163" y="4967288"/>
          <p14:tracePt t="41794" x="4475163" y="4995863"/>
          <p14:tracePt t="41800" x="4475163" y="5032375"/>
          <p14:tracePt t="41809" x="4475163" y="5076825"/>
          <p14:tracePt t="41817" x="4475163" y="5113338"/>
          <p14:tracePt t="41824" x="4475163" y="5141913"/>
          <p14:tracePt t="41832" x="4475163" y="5178425"/>
          <p14:tracePt t="41841" x="4484688" y="5205413"/>
          <p14:tracePt t="41849" x="4521200" y="5251450"/>
          <p14:tracePt t="41859" x="4575175" y="5314950"/>
          <p14:tracePt t="41864" x="4630738" y="5378450"/>
          <p14:tracePt t="41874" x="4694238" y="5434013"/>
          <p14:tracePt t="41881" x="4776788" y="5507038"/>
          <p14:tracePt t="41891" x="4895850" y="5580063"/>
          <p14:tracePt t="41908" x="5114925" y="5726113"/>
          <p14:tracePt t="41912" x="5260975" y="5799138"/>
          <p14:tracePt t="41925" x="5414963" y="5872163"/>
          <p14:tracePt t="41928" x="5553075" y="5935663"/>
          <p14:tracePt t="41936" x="5772150" y="6035675"/>
          <p14:tracePt t="41946" x="5945188" y="6081713"/>
          <p14:tracePt t="41953" x="6073775" y="6145213"/>
          <p14:tracePt t="41961" x="6227763" y="6218238"/>
          <p14:tracePt t="41968" x="6356350" y="6237288"/>
          <p14:tracePt t="41977" x="6492875" y="6273800"/>
          <p14:tracePt t="41986" x="6621463" y="6273800"/>
          <p14:tracePt t="41992" x="6731000" y="6310313"/>
          <p14:tracePt t="42000" x="6784975" y="6310313"/>
          <p14:tracePt t="42009" x="6867525" y="6319838"/>
          <p14:tracePt t="42017" x="6923088" y="6319838"/>
          <p14:tracePt t="42025" x="6977063" y="6319838"/>
          <p14:tracePt t="42032" x="7032625" y="6319838"/>
          <p14:tracePt t="42042" x="7077075" y="6319838"/>
          <p14:tracePt t="42049" x="7132638" y="6319838"/>
          <p14:tracePt t="42058" x="7186613" y="6319838"/>
          <p14:tracePt t="42064" x="7232650" y="6283325"/>
          <p14:tracePt t="42074" x="7315200" y="6237288"/>
          <p14:tracePt t="42081" x="7378700" y="6227763"/>
          <p14:tracePt t="42090" x="7443788" y="6191250"/>
          <p14:tracePt t="42096" x="7534275" y="6145213"/>
          <p14:tracePt t="42108" x="7597775" y="6108700"/>
          <p14:tracePt t="42114" x="7680325" y="6072188"/>
          <p14:tracePt t="42121" x="7726363" y="6045200"/>
          <p14:tracePt t="42128" x="7808913" y="5991225"/>
          <p14:tracePt t="42137" x="7845425" y="5972175"/>
          <p14:tracePt t="42145" x="7899400" y="5926138"/>
          <p14:tracePt t="42152" x="7935913" y="5889625"/>
          <p14:tracePt t="42160" x="7962900" y="5862638"/>
          <p14:tracePt t="42168" x="7999413" y="5826125"/>
          <p14:tracePt t="42177" x="8045450" y="5762625"/>
          <p14:tracePt t="42184" x="8072438" y="5697538"/>
          <p14:tracePt t="42192" x="8072438" y="5661025"/>
          <p14:tracePt t="42201" x="8081963" y="5588000"/>
          <p14:tracePt t="42209" x="8081963" y="5534025"/>
          <p14:tracePt t="42216" x="8081963" y="5461000"/>
          <p14:tracePt t="42224" x="8081963" y="5378450"/>
          <p14:tracePt t="42232" x="8081963" y="5324475"/>
          <p14:tracePt t="42242" x="8081963" y="5268913"/>
          <p14:tracePt t="42248" x="8072438" y="5186363"/>
          <p14:tracePt t="42258" x="8027988" y="5122863"/>
          <p14:tracePt t="42265" x="7991475" y="5040313"/>
          <p14:tracePt t="42273" x="7935913" y="4959350"/>
          <p14:tracePt t="42280" x="7899400" y="4894263"/>
          <p14:tracePt t="42290" x="7872413" y="4848225"/>
          <p14:tracePt t="42297" x="7835900" y="4803775"/>
          <p14:tracePt t="42306" x="7799388" y="4738688"/>
          <p14:tracePt t="42313" x="7762875" y="4694238"/>
          <p14:tracePt t="42322" x="7699375" y="4629150"/>
          <p14:tracePt t="42328" x="7662863" y="4592638"/>
          <p14:tracePt t="42337" x="7597775" y="4529138"/>
          <p14:tracePt t="42346" x="7534275" y="4475163"/>
          <p14:tracePt t="42353" x="7470775" y="4419600"/>
          <p14:tracePt t="42360" x="7388225" y="4365625"/>
          <p14:tracePt t="42368" x="7305675" y="4329113"/>
          <p14:tracePt t="42378" x="7205663" y="4283075"/>
          <p14:tracePt t="42384" x="7105650" y="4246563"/>
          <p14:tracePt t="42392" x="7013575" y="4200525"/>
          <p14:tracePt t="42401" x="6913563" y="4164013"/>
          <p14:tracePt t="42408" x="6821488" y="4146550"/>
          <p14:tracePt t="42416" x="6721475" y="4117975"/>
          <p14:tracePt t="42425" x="6630988" y="4090988"/>
          <p14:tracePt t="42432" x="6548438" y="4081463"/>
          <p14:tracePt t="42440" x="6456363" y="4054475"/>
          <p14:tracePt t="42448" x="6373813" y="4054475"/>
          <p14:tracePt t="42459" x="6300788" y="4037013"/>
          <p14:tracePt t="42464" x="6210300" y="4037013"/>
          <p14:tracePt t="42475" x="6137275" y="4037013"/>
          <p14:tracePt t="42480" x="6064250" y="4037013"/>
          <p14:tracePt t="42490" x="5991225" y="4037013"/>
          <p14:tracePt t="42497" x="5908675" y="4037013"/>
          <p14:tracePt t="42507" x="5835650" y="4037013"/>
          <p14:tracePt t="42512" x="5781675" y="4037013"/>
          <p14:tracePt t="42523" x="5708650" y="4037013"/>
          <p14:tracePt t="42529" x="5626100" y="4054475"/>
          <p14:tracePt t="42539" x="5534025" y="4081463"/>
          <p14:tracePt t="42544" x="5451475" y="4090988"/>
          <p14:tracePt t="42552" x="5378450" y="4137025"/>
          <p14:tracePt t="42560" x="5297488" y="4173538"/>
          <p14:tracePt t="42568" x="5232400" y="4200525"/>
          <p14:tracePt t="42578" x="5205413" y="4210050"/>
          <p14:tracePt t="42584" x="5159375" y="4246563"/>
          <p14:tracePt t="42592" x="5141913" y="4264025"/>
          <p14:tracePt t="42601" x="5132388" y="4273550"/>
          <p14:tracePt t="42608" x="5105400" y="4300538"/>
          <p14:tracePt t="42616" x="5068888" y="4329113"/>
          <p14:tracePt t="42625" x="5059363" y="4346575"/>
          <p14:tracePt t="42632" x="5022850" y="4392613"/>
          <p14:tracePt t="42642" x="5005388" y="4429125"/>
          <p14:tracePt t="42648" x="4995863" y="4456113"/>
          <p14:tracePt t="42658" x="4976813" y="4502150"/>
          <p14:tracePt t="42664" x="4940300" y="4548188"/>
          <p14:tracePt t="42672" x="4913313" y="4629150"/>
          <p14:tracePt t="42680" x="4886325" y="4675188"/>
          <p14:tracePt t="42689" x="4867275" y="4721225"/>
          <p14:tracePt t="42696" x="4857750" y="4757738"/>
          <p14:tracePt t="42706" x="4830763" y="4803775"/>
          <p14:tracePt t="42712" x="4821238" y="4830763"/>
          <p14:tracePt t="42723" x="4803775" y="4867275"/>
          <p14:tracePt t="42728" x="4803775" y="4876800"/>
          <p14:tracePt t="43297" x="0" y="0"/>
        </p14:tracePtLst>
        <p14:tracePtLst>
          <p14:tracePt t="44895" x="4995863" y="4519613"/>
          <p14:tracePt t="45057" x="4949825" y="4511675"/>
          <p14:tracePt t="45065" x="4895850" y="4511675"/>
          <p14:tracePt t="45074" x="4849813" y="4511675"/>
          <p14:tracePt t="45081" x="4813300" y="4519613"/>
          <p14:tracePt t="45089" x="4784725" y="4519613"/>
          <p14:tracePt t="45096" x="4767263" y="4519613"/>
          <p14:tracePt t="45104" x="4757738" y="4529138"/>
          <p14:tracePt t="45129" x="4748213" y="4538663"/>
          <p14:tracePt t="45144" x="4748213" y="4556125"/>
          <p14:tracePt t="45153" x="4730750" y="4575175"/>
          <p14:tracePt t="45161" x="4721225" y="4584700"/>
          <p14:tracePt t="45169" x="4721225" y="4592638"/>
          <p14:tracePt t="45176" x="4721225" y="4611688"/>
          <p14:tracePt t="45184" x="4721225" y="4621213"/>
          <p14:tracePt t="45192" x="4703763" y="4657725"/>
          <p14:tracePt t="45202" x="4703763" y="4675188"/>
          <p14:tracePt t="45208" x="4694238" y="4675188"/>
          <p14:tracePt t="45218" x="4694238" y="4694238"/>
          <p14:tracePt t="45224" x="4694238" y="4711700"/>
          <p14:tracePt t="45235" x="4694238" y="4757738"/>
          <p14:tracePt t="45240" x="4694238" y="4775200"/>
          <p14:tracePt t="45252" x="4694238" y="4803775"/>
          <p14:tracePt t="45255" x="4694238" y="4830763"/>
          <p14:tracePt t="45264" x="4694238" y="4857750"/>
          <p14:tracePt t="45272" x="4694238" y="4867275"/>
          <p14:tracePt t="45280" x="4694238" y="4894263"/>
          <p14:tracePt t="45289" x="4703763" y="4940300"/>
          <p14:tracePt t="45296" x="4703763" y="4949825"/>
          <p14:tracePt t="45304" x="4740275" y="4986338"/>
          <p14:tracePt t="45312" x="4757738" y="5003800"/>
          <p14:tracePt t="45320" x="4767263" y="5032375"/>
          <p14:tracePt t="45328" x="4803775" y="5076825"/>
          <p14:tracePt t="45337" x="4821238" y="5095875"/>
          <p14:tracePt t="45344" x="4830763" y="5132388"/>
          <p14:tracePt t="45352" x="4849813" y="5149850"/>
          <p14:tracePt t="45360" x="4867275" y="5168900"/>
          <p14:tracePt t="45370" x="4886325" y="5186363"/>
          <p14:tracePt t="45376" x="4903788" y="5205413"/>
          <p14:tracePt t="45387" x="4932363" y="5222875"/>
          <p14:tracePt t="45392" x="4959350" y="5232400"/>
          <p14:tracePt t="45401" x="4976813" y="5259388"/>
          <p14:tracePt t="45408" x="4995863" y="5268913"/>
          <p14:tracePt t="45419" x="5013325" y="5287963"/>
          <p14:tracePt t="45424" x="5041900" y="5287963"/>
          <p14:tracePt t="45435" x="5049838" y="5295900"/>
          <p14:tracePt t="45440" x="5068888" y="5295900"/>
          <p14:tracePt t="45448" x="5086350" y="5314950"/>
          <p14:tracePt t="45456" x="5095875" y="5314950"/>
          <p14:tracePt t="45464" x="5105400" y="5314950"/>
          <p14:tracePt t="45473" x="5122863" y="5324475"/>
          <p14:tracePt t="45480" x="5132388" y="5324475"/>
          <p14:tracePt t="45496" x="5151438" y="5324475"/>
          <p14:tracePt t="45504" x="5168900" y="5324475"/>
          <p14:tracePt t="45512" x="5205413" y="5324475"/>
          <p14:tracePt t="45520" x="5241925" y="5324475"/>
          <p14:tracePt t="45528" x="5268913" y="5324475"/>
          <p14:tracePt t="45536" x="5297488" y="5324475"/>
          <p14:tracePt t="45544" x="5341938" y="5324475"/>
          <p14:tracePt t="45552" x="5370513" y="5324475"/>
          <p14:tracePt t="45560" x="5397500" y="5324475"/>
          <p14:tracePt t="45568" x="5434013" y="5305425"/>
          <p14:tracePt t="45577" x="5461000" y="5287963"/>
          <p14:tracePt t="45585" x="5480050" y="5278438"/>
          <p14:tracePt t="45592" x="5497513" y="5259388"/>
          <p14:tracePt t="45600" x="5543550" y="5241925"/>
          <p14:tracePt t="45609" x="5553075" y="5205413"/>
          <p14:tracePt t="45619" x="5570538" y="5186363"/>
          <p14:tracePt t="45624" x="5607050" y="5159375"/>
          <p14:tracePt t="45635" x="5616575" y="5141913"/>
          <p14:tracePt t="45641" x="5634038" y="5105400"/>
          <p14:tracePt t="45651" x="5643563" y="5076825"/>
          <p14:tracePt t="45657" x="5643563" y="5049838"/>
          <p14:tracePt t="45665" x="5662613" y="5022850"/>
          <p14:tracePt t="45674" x="5662613" y="4986338"/>
          <p14:tracePt t="45680" x="5670550" y="4959350"/>
          <p14:tracePt t="45689" x="5670550" y="4930775"/>
          <p14:tracePt t="45696" x="5699125" y="4884738"/>
          <p14:tracePt t="45705" x="5699125" y="4867275"/>
          <p14:tracePt t="45712" x="5699125" y="4840288"/>
          <p14:tracePt t="45720" x="5699125" y="4784725"/>
          <p14:tracePt t="45729" x="5699125" y="4757738"/>
          <p14:tracePt t="45737" x="5699125" y="4711700"/>
          <p14:tracePt t="45744" x="5699125" y="4675188"/>
          <p14:tracePt t="45752" x="5699125" y="4629150"/>
          <p14:tracePt t="45760" x="5699125" y="4592638"/>
          <p14:tracePt t="45769" x="5699125" y="4565650"/>
          <p14:tracePt t="45776" x="5699125" y="4511675"/>
          <p14:tracePt t="45785" x="5699125" y="4475163"/>
          <p14:tracePt t="45792" x="5680075" y="4446588"/>
          <p14:tracePt t="45800" x="5662613" y="4402138"/>
          <p14:tracePt t="45808" x="5643563" y="4356100"/>
          <p14:tracePt t="45824" x="5616575" y="4319588"/>
          <p14:tracePt t="45837" x="5607050" y="4292600"/>
          <p14:tracePt t="45840" x="5589588" y="4273550"/>
          <p14:tracePt t="45850" x="5580063" y="4256088"/>
          <p14:tracePt t="45857" x="5570538" y="4246563"/>
          <p14:tracePt t="45874" x="5553075" y="4237038"/>
          <p14:tracePt t="45880" x="5543550" y="4227513"/>
          <p14:tracePt t="45889" x="5534025" y="4227513"/>
          <p14:tracePt t="45896" x="5507038" y="4219575"/>
          <p14:tracePt t="45904" x="5480050" y="4219575"/>
          <p14:tracePt t="45912" x="5451475" y="4219575"/>
          <p14:tracePt t="45920" x="5378450" y="4219575"/>
          <p14:tracePt t="45928" x="5314950" y="4200525"/>
          <p14:tracePt t="45938" x="5241925" y="4200525"/>
          <p14:tracePt t="45944" x="5187950" y="4200525"/>
          <p14:tracePt t="45952" x="5114925" y="4200525"/>
          <p14:tracePt t="45971" x="5005388" y="4200525"/>
          <p14:tracePt t="45976" x="4959350" y="4200525"/>
          <p14:tracePt t="45985" x="4922838" y="4200525"/>
          <p14:tracePt t="45992" x="4886325" y="4200525"/>
          <p14:tracePt t="46002" x="4876800" y="4200525"/>
          <p14:tracePt t="46008" x="4840288" y="4200525"/>
          <p14:tracePt t="46017" x="4821238" y="4219575"/>
          <p14:tracePt t="46024" x="4813300" y="4219575"/>
          <p14:tracePt t="46034" x="4794250" y="4227513"/>
          <p14:tracePt t="46040" x="4776788" y="4246563"/>
          <p14:tracePt t="46065" x="4757738" y="4256088"/>
          <p14:tracePt t="46577" x="0" y="0"/>
        </p14:tracePtLst>
        <p14:tracePtLst>
          <p14:tracePt t="55305" x="7069138" y="4840288"/>
          <p14:tracePt t="55434" x="7069138" y="4811713"/>
          <p14:tracePt t="55441" x="7069138" y="4784725"/>
          <p14:tracePt t="55449" x="7069138" y="4757738"/>
          <p14:tracePt t="55457" x="7069138" y="4748213"/>
          <p14:tracePt t="55464" x="7069138" y="4721225"/>
          <p14:tracePt t="55472" x="7069138" y="4702175"/>
          <p14:tracePt t="55488" x="7069138" y="4694238"/>
          <p14:tracePt t="55504" x="7069138" y="4675188"/>
          <p14:tracePt t="55529" x="7059613" y="4675188"/>
          <p14:tracePt t="55561" x="7050088" y="4675188"/>
          <p14:tracePt t="55568" x="7040563" y="4665663"/>
          <p14:tracePt t="55577" x="7004050" y="4638675"/>
          <p14:tracePt t="55583" x="6977063" y="4638675"/>
          <p14:tracePt t="55592" x="6940550" y="4638675"/>
          <p14:tracePt t="55602" x="6867525" y="4629150"/>
          <p14:tracePt t="55608" x="6840538" y="4629150"/>
          <p14:tracePt t="55618" x="6804025" y="4629150"/>
          <p14:tracePt t="55624" x="6777038" y="4629150"/>
          <p14:tracePt t="55635" x="6731000" y="4611688"/>
          <p14:tracePt t="55640" x="6711950" y="4611688"/>
          <p14:tracePt t="55648" x="6704013" y="4611688"/>
          <p14:tracePt t="55665" x="6694488" y="4611688"/>
          <p14:tracePt t="55696" x="6675438" y="4611688"/>
          <p14:tracePt t="55704" x="6667500" y="4611688"/>
          <p14:tracePt t="55712" x="6638925" y="4611688"/>
          <p14:tracePt t="55721" x="6611938" y="4611688"/>
          <p14:tracePt t="55728" x="6594475" y="4629150"/>
          <p14:tracePt t="55736" x="6529388" y="4665663"/>
          <p14:tracePt t="55745" x="6502400" y="4684713"/>
          <p14:tracePt t="55753" x="6483350" y="4702175"/>
          <p14:tracePt t="55760" x="6446838" y="4721225"/>
          <p14:tracePt t="55769" x="6446838" y="4730750"/>
          <p14:tracePt t="55777" x="6429375" y="4748213"/>
          <p14:tracePt t="55792" x="6419850" y="4757738"/>
          <p14:tracePt t="55803" x="6419850" y="4767263"/>
          <p14:tracePt t="55808" x="6402388" y="4784725"/>
          <p14:tracePt t="55819" x="6402388" y="4794250"/>
          <p14:tracePt t="55824" x="6402388" y="4803775"/>
          <p14:tracePt t="55834" x="6392863" y="4830763"/>
          <p14:tracePt t="55840" x="6392863" y="4840288"/>
          <p14:tracePt t="55850" x="6392863" y="4857750"/>
          <p14:tracePt t="55856" x="6392863" y="4876800"/>
          <p14:tracePt t="55865" x="6392863" y="4903788"/>
          <p14:tracePt t="55872" x="6392863" y="4940300"/>
          <p14:tracePt t="55885" x="6392863" y="4967288"/>
          <p14:tracePt t="55888" x="6392863" y="4995863"/>
          <p14:tracePt t="55896" x="6392863" y="5022850"/>
          <p14:tracePt t="55904" x="6392863" y="5059363"/>
          <p14:tracePt t="55914" x="6392863" y="5086350"/>
          <p14:tracePt t="55920" x="6392863" y="5113338"/>
          <p14:tracePt t="55928" x="6392863" y="5132388"/>
          <p14:tracePt t="55936" x="6392863" y="5159375"/>
          <p14:tracePt t="55944" x="6392863" y="5186363"/>
          <p14:tracePt t="55953" x="6392863" y="5195888"/>
          <p14:tracePt t="55960" x="6392863" y="5214938"/>
          <p14:tracePt t="55969" x="6392863" y="5222875"/>
          <p14:tracePt t="55977" x="6402388" y="5241925"/>
          <p14:tracePt t="55985" x="6410325" y="5259388"/>
          <p14:tracePt t="55992" x="6419850" y="5268913"/>
          <p14:tracePt t="56017" x="6429375" y="5278438"/>
          <p14:tracePt t="56024" x="6438900" y="5287963"/>
          <p14:tracePt t="56035" x="6446838" y="5295900"/>
          <p14:tracePt t="56040" x="6475413" y="5324475"/>
          <p14:tracePt t="56048" x="6483350" y="5332413"/>
          <p14:tracePt t="56056" x="6521450" y="5332413"/>
          <p14:tracePt t="56064" x="6538913" y="5351463"/>
          <p14:tracePt t="56072" x="6575425" y="5360988"/>
          <p14:tracePt t="56080" x="6621463" y="5387975"/>
          <p14:tracePt t="56088" x="6667500" y="5397500"/>
          <p14:tracePt t="56096" x="6711950" y="5414963"/>
          <p14:tracePt t="56104" x="6777038" y="5434013"/>
          <p14:tracePt t="56112" x="6850063" y="5434013"/>
          <p14:tracePt t="56120" x="6904038" y="5434013"/>
          <p14:tracePt t="56128" x="6967538" y="5451475"/>
          <p14:tracePt t="56136" x="7023100" y="5470525"/>
          <p14:tracePt t="56144" x="7050088" y="5470525"/>
          <p14:tracePt t="56152" x="7086600" y="5470525"/>
          <p14:tracePt t="56160" x="7113588" y="5470525"/>
          <p14:tracePt t="56168" x="7123113" y="5470525"/>
          <p14:tracePt t="56177" x="7132638" y="5470525"/>
          <p14:tracePt t="56184" x="7150100" y="5470525"/>
          <p14:tracePt t="56192" x="7169150" y="5470525"/>
          <p14:tracePt t="56201" x="7186613" y="5470525"/>
          <p14:tracePt t="56210" x="7215188" y="5470525"/>
          <p14:tracePt t="56217" x="7232650" y="5470525"/>
          <p14:tracePt t="56224" x="7251700" y="5470525"/>
          <p14:tracePt t="56234" x="7288213" y="5461000"/>
          <p14:tracePt t="56240" x="7305675" y="5451475"/>
          <p14:tracePt t="56250" x="7334250" y="5434013"/>
          <p14:tracePt t="56257" x="7361238" y="5424488"/>
          <p14:tracePt t="56265" x="7378700" y="5414963"/>
          <p14:tracePt t="56273" x="7397750" y="5397500"/>
          <p14:tracePt t="56280" x="7443788" y="5378450"/>
          <p14:tracePt t="56288" x="7480300" y="5351463"/>
          <p14:tracePt t="56296" x="7497763" y="5332413"/>
          <p14:tracePt t="56305" x="7516813" y="5305425"/>
          <p14:tracePt t="56312" x="7524750" y="5295900"/>
          <p14:tracePt t="56320" x="7553325" y="5241925"/>
          <p14:tracePt t="56328" x="7553325" y="5222875"/>
          <p14:tracePt t="56337" x="7561263" y="5195888"/>
          <p14:tracePt t="56344" x="7561263" y="5168900"/>
          <p14:tracePt t="56352" x="7589838" y="5122863"/>
          <p14:tracePt t="56360" x="7589838" y="5105400"/>
          <p14:tracePt t="56369" x="7589838" y="5076825"/>
          <p14:tracePt t="56376" x="7589838" y="5032375"/>
          <p14:tracePt t="56384" x="7597775" y="5013325"/>
          <p14:tracePt t="56392" x="7597775" y="4986338"/>
          <p14:tracePt t="56403" x="7597775" y="4959350"/>
          <p14:tracePt t="56408" x="7597775" y="4922838"/>
          <p14:tracePt t="56417" x="7597775" y="4903788"/>
          <p14:tracePt t="56424" x="7597775" y="4848225"/>
          <p14:tracePt t="56435" x="7597775" y="4811713"/>
          <p14:tracePt t="56440" x="7597775" y="4784725"/>
          <p14:tracePt t="56451" x="7597775" y="4757738"/>
          <p14:tracePt t="56456" x="7597775" y="4730750"/>
          <p14:tracePt t="56468" x="7580313" y="4694238"/>
          <p14:tracePt t="56472" x="7580313" y="4684713"/>
          <p14:tracePt t="56480" x="7561263" y="4638675"/>
          <p14:tracePt t="56488" x="7553325" y="4621213"/>
          <p14:tracePt t="56497" x="7543800" y="4584700"/>
          <p14:tracePt t="56504" x="7534275" y="4565650"/>
          <p14:tracePt t="56512" x="7524750" y="4538663"/>
          <p14:tracePt t="56520" x="7507288" y="4519613"/>
          <p14:tracePt t="56528" x="7470775" y="4475163"/>
          <p14:tracePt t="56537" x="7461250" y="4465638"/>
          <p14:tracePt t="56544" x="7434263" y="4438650"/>
          <p14:tracePt t="56552" x="7415213" y="4419600"/>
          <p14:tracePt t="56561" x="7397750" y="4410075"/>
          <p14:tracePt t="56569" x="7378700" y="4392613"/>
          <p14:tracePt t="56576" x="7361238" y="4383088"/>
          <p14:tracePt t="56585" x="7324725" y="4365625"/>
          <p14:tracePt t="56602" x="7305675" y="4365625"/>
          <p14:tracePt t="56608" x="7305675" y="4356100"/>
          <p14:tracePt t="56619" x="7288213" y="4356100"/>
          <p14:tracePt t="56624" x="7242175" y="4356100"/>
          <p14:tracePt t="56633" x="7223125" y="4356100"/>
          <p14:tracePt t="56640" x="7196138" y="4356100"/>
          <p14:tracePt t="56650" x="7169150" y="4356100"/>
          <p14:tracePt t="56656" x="7123113" y="4356100"/>
          <p14:tracePt t="56666" x="7096125" y="4356100"/>
          <p14:tracePt t="56672" x="7069138" y="4356100"/>
          <p14:tracePt t="56681" x="7013575" y="4356100"/>
          <p14:tracePt t="56688" x="6986588" y="4356100"/>
          <p14:tracePt t="56697" x="6931025" y="4356100"/>
          <p14:tracePt t="56704" x="6913563" y="4365625"/>
          <p14:tracePt t="56712" x="6877050" y="4373563"/>
          <p14:tracePt t="56720" x="6850063" y="4383088"/>
          <p14:tracePt t="56728" x="6821488" y="4402138"/>
          <p14:tracePt t="56736" x="6784975" y="4410075"/>
          <p14:tracePt t="56744" x="6757988" y="4438650"/>
          <p14:tracePt t="56752" x="6740525" y="4446588"/>
          <p14:tracePt t="56760" x="6721475" y="4465638"/>
          <p14:tracePt t="56768" x="6704013" y="4483100"/>
          <p14:tracePt t="56776" x="6684963" y="4492625"/>
          <p14:tracePt t="56784" x="6667500" y="4511675"/>
          <p14:tracePt t="56793" x="6638925" y="4529138"/>
          <p14:tracePt t="56802" x="6638925" y="4538663"/>
          <p14:tracePt t="56808" x="6611938" y="4565650"/>
          <p14:tracePt t="56818" x="6584950" y="4584700"/>
          <p14:tracePt t="56824" x="6584950" y="4592638"/>
          <p14:tracePt t="56833" x="6557963" y="4621213"/>
          <p14:tracePt t="56840" x="6529388" y="4638675"/>
          <p14:tracePt t="56850" x="6521450" y="4657725"/>
          <p14:tracePt t="56857" x="6502400" y="4694238"/>
          <p14:tracePt t="56866" x="6492875" y="4721225"/>
          <p14:tracePt t="56872" x="6475413" y="4748213"/>
          <p14:tracePt t="56883" x="6465888" y="4794250"/>
          <p14:tracePt t="56901" x="6429375" y="4867275"/>
          <p14:tracePt t="56904" x="6429375" y="4884738"/>
          <p14:tracePt t="56912" x="6429375" y="4913313"/>
          <p14:tracePt t="56921" x="6410325" y="4949825"/>
          <p14:tracePt t="56928" x="6410325" y="4967288"/>
          <p14:tracePt t="56936" x="6410325" y="4976813"/>
          <p14:tracePt t="56954" x="6410325" y="4995863"/>
          <p14:tracePt t="56968" x="6410325" y="5013325"/>
          <p14:tracePt t="56976" x="6410325" y="5040313"/>
          <p14:tracePt t="56984" x="6410325" y="5049838"/>
          <p14:tracePt t="56992" x="6410325" y="5068888"/>
          <p14:tracePt t="57001" x="6410325" y="5076825"/>
          <p14:tracePt t="57008" x="6410325" y="5086350"/>
          <p14:tracePt t="57019" x="6410325" y="5095875"/>
          <p14:tracePt t="57040" x="6410325" y="5132388"/>
          <p14:tracePt t="57048" x="6410325" y="5141913"/>
          <p14:tracePt t="57067" x="6429375" y="5159375"/>
          <p14:tracePt t="57084" x="6429375" y="5168900"/>
          <p14:tracePt t="57112" x="6429375" y="5178425"/>
          <p14:tracePt t="57833" x="0" y="0"/>
        </p14:tracePtLst>
        <p14:tracePtLst>
          <p14:tracePt t="68304" x="5881688" y="5032375"/>
          <p14:tracePt t="68474" x="5881688" y="5003800"/>
          <p14:tracePt t="68480" x="5881688" y="4995863"/>
          <p14:tracePt t="68489" x="5881688" y="4976813"/>
          <p14:tracePt t="68499" x="5881688" y="4967288"/>
          <p14:tracePt t="68506" x="5881688" y="4949825"/>
          <p14:tracePt t="68515" x="5881688" y="4940300"/>
          <p14:tracePt t="68521" x="5881688" y="4930775"/>
          <p14:tracePt t="68532" x="5881688" y="4922838"/>
          <p14:tracePt t="68538" x="5899150" y="4903788"/>
          <p14:tracePt t="68547" x="5899150" y="4894263"/>
          <p14:tracePt t="68552" x="5899150" y="4876800"/>
          <p14:tracePt t="68562" x="5899150" y="4867275"/>
          <p14:tracePt t="68581" x="5899150" y="4848225"/>
          <p14:tracePt t="68600" x="5899150" y="4830763"/>
          <p14:tracePt t="68616" x="5899150" y="4821238"/>
          <p14:tracePt t="68690" x="5899150" y="4803775"/>
          <p14:tracePt t="68696" x="5891213" y="4784725"/>
          <p14:tracePt t="68705" x="5845175" y="4767263"/>
          <p14:tracePt t="68717" x="5808663" y="4757738"/>
          <p14:tracePt t="68722" x="5745163" y="4730750"/>
          <p14:tracePt t="68731" x="5680075" y="4721225"/>
          <p14:tracePt t="68737" x="5616575" y="4694238"/>
          <p14:tracePt t="68750" x="5561013" y="4684713"/>
          <p14:tracePt t="68755" x="5534025" y="4684713"/>
          <p14:tracePt t="68763" x="5487988" y="4665663"/>
          <p14:tracePt t="68768" x="5470525" y="4657725"/>
          <p14:tracePt t="68782" x="5443538" y="4657725"/>
          <p14:tracePt t="68786" x="5424488" y="4657725"/>
          <p14:tracePt t="68794" x="5397500" y="4657725"/>
          <p14:tracePt t="68801" x="5360988" y="4657725"/>
          <p14:tracePt t="68812" x="5334000" y="4657725"/>
          <p14:tracePt t="68817" x="5305425" y="4657725"/>
          <p14:tracePt t="68825" x="5268913" y="4657725"/>
          <p14:tracePt t="68833" x="5224463" y="4684713"/>
          <p14:tracePt t="68844" x="5187950" y="4702175"/>
          <p14:tracePt t="68849" x="5132388" y="4730750"/>
          <p14:tracePt t="68857" x="5086350" y="4748213"/>
          <p14:tracePt t="68864" x="5059363" y="4757738"/>
          <p14:tracePt t="68876" x="5022850" y="4784725"/>
          <p14:tracePt t="68882" x="5005388" y="4794250"/>
          <p14:tracePt t="68901" x="4949825" y="4821238"/>
          <p14:tracePt t="68907" x="4913313" y="4848225"/>
          <p14:tracePt t="68917" x="4903788" y="4876800"/>
          <p14:tracePt t="68923" x="4895850" y="4876800"/>
          <p14:tracePt t="68932" x="4876800" y="4894263"/>
          <p14:tracePt t="68939" x="4867275" y="4930775"/>
          <p14:tracePt t="68945" x="4857750" y="4930775"/>
          <p14:tracePt t="68954" x="4840288" y="4959350"/>
          <p14:tracePt t="68962" x="4830763" y="4976813"/>
          <p14:tracePt t="68972" x="4803775" y="5003800"/>
          <p14:tracePt t="68978" x="4803775" y="5032375"/>
          <p14:tracePt t="68984" x="4794250" y="5040313"/>
          <p14:tracePt t="68994" x="4794250" y="5068888"/>
          <p14:tracePt t="69003" x="4794250" y="5105400"/>
          <p14:tracePt t="69009" x="4776788" y="5141913"/>
          <p14:tracePt t="69018" x="4776788" y="5149850"/>
          <p14:tracePt t="69025" x="4776788" y="5186363"/>
          <p14:tracePt t="69035" x="4776788" y="5241925"/>
          <p14:tracePt t="69041" x="4776788" y="5278438"/>
          <p14:tracePt t="69050" x="4767263" y="5305425"/>
          <p14:tracePt t="69057" x="4767263" y="5341938"/>
          <p14:tracePt t="69067" x="4767263" y="5397500"/>
          <p14:tracePt t="69074" x="4767263" y="5434013"/>
          <p14:tracePt t="69083" x="4767263" y="5461000"/>
          <p14:tracePt t="69089" x="4767263" y="5487988"/>
          <p14:tracePt t="69099" x="4767263" y="5524500"/>
          <p14:tracePt t="69106" x="4767263" y="5551488"/>
          <p14:tracePt t="69115" x="4767263" y="5580063"/>
          <p14:tracePt t="69121" x="4767263" y="5607050"/>
          <p14:tracePt t="69134" x="4767263" y="5634038"/>
          <p14:tracePt t="69139" x="4767263" y="5653088"/>
          <p14:tracePt t="69148" x="4767263" y="5689600"/>
          <p14:tracePt t="69162" x="4767263" y="5716588"/>
          <p14:tracePt t="69170" x="4767263" y="5753100"/>
          <p14:tracePt t="69179" x="4776788" y="5762625"/>
          <p14:tracePt t="69185" x="4794250" y="5780088"/>
          <p14:tracePt t="69195" x="4803775" y="5807075"/>
          <p14:tracePt t="69201" x="4830763" y="5826125"/>
          <p14:tracePt t="69210" x="4867275" y="5872163"/>
          <p14:tracePt t="69219" x="4895850" y="5899150"/>
          <p14:tracePt t="69226" x="4949825" y="5935663"/>
          <p14:tracePt t="69233" x="5013325" y="5972175"/>
          <p14:tracePt t="69243" x="5041900" y="5999163"/>
          <p14:tracePt t="69249" x="5095875" y="6018213"/>
          <p14:tracePt t="69256" x="5141913" y="6054725"/>
          <p14:tracePt t="69264" x="5205413" y="6064250"/>
          <p14:tracePt t="69272" x="5232400" y="6091238"/>
          <p14:tracePt t="69280" x="5278438" y="6108700"/>
          <p14:tracePt t="69288" x="5305425" y="6108700"/>
          <p14:tracePt t="69297" x="5351463" y="6118225"/>
          <p14:tracePt t="69304" x="5378450" y="6137275"/>
          <p14:tracePt t="69312" x="5397500" y="6137275"/>
          <p14:tracePt t="69320" x="5414963" y="6137275"/>
          <p14:tracePt t="69331" x="5434013" y="6137275"/>
          <p14:tracePt t="69336" x="5451475" y="6137275"/>
          <p14:tracePt t="69345" x="5470525" y="6137275"/>
          <p14:tracePt t="69352" x="5497513" y="6137275"/>
          <p14:tracePt t="69364" x="5524500" y="6137275"/>
          <p14:tracePt t="69368" x="5570538" y="6137275"/>
          <p14:tracePt t="69376" x="5589588" y="6137275"/>
          <p14:tracePt t="69384" x="5616575" y="6137275"/>
          <p14:tracePt t="69395" x="5653088" y="6137275"/>
          <p14:tracePt t="69400" x="5699125" y="6137275"/>
          <p14:tracePt t="69409" x="5745163" y="6100763"/>
          <p14:tracePt t="69416" x="5808663" y="6064250"/>
          <p14:tracePt t="69426" x="5845175" y="6045200"/>
          <p14:tracePt t="69433" x="5881688" y="6008688"/>
          <p14:tracePt t="69440" x="5908675" y="5999163"/>
          <p14:tracePt t="69448" x="5935663" y="5981700"/>
          <p14:tracePt t="69457" x="5954713" y="5962650"/>
          <p14:tracePt t="69464" x="5972175" y="5945188"/>
          <p14:tracePt t="69472" x="6008688" y="5908675"/>
          <p14:tracePt t="69481" x="6008688" y="5899150"/>
          <p14:tracePt t="69489" x="6027738" y="5872163"/>
          <p14:tracePt t="69496" x="6045200" y="5843588"/>
          <p14:tracePt t="69504" x="6054725" y="5799138"/>
          <p14:tracePt t="69512" x="6064250" y="5762625"/>
          <p14:tracePt t="69520" x="6073775" y="5716588"/>
          <p14:tracePt t="69529" x="6091238" y="5670550"/>
          <p14:tracePt t="69536" x="6091238" y="5643563"/>
          <p14:tracePt t="69545" x="6110288" y="5588000"/>
          <p14:tracePt t="69552" x="6127750" y="5543550"/>
          <p14:tracePt t="69562" x="6127750" y="5514975"/>
          <p14:tracePt t="69569" x="6127750" y="5461000"/>
          <p14:tracePt t="69577" x="6137275" y="5414963"/>
          <p14:tracePt t="69585" x="6137275" y="5341938"/>
          <p14:tracePt t="69593" x="6137275" y="5295900"/>
          <p14:tracePt t="69600" x="6137275" y="5241925"/>
          <p14:tracePt t="69609" x="6137275" y="5186363"/>
          <p14:tracePt t="69616" x="6137275" y="5149850"/>
          <p14:tracePt t="69625" x="6137275" y="5122863"/>
          <p14:tracePt t="69632" x="6137275" y="5068888"/>
          <p14:tracePt t="69641" x="6137275" y="5022850"/>
          <p14:tracePt t="69648" x="6137275" y="4967288"/>
          <p14:tracePt t="69656" x="6137275" y="4930775"/>
          <p14:tracePt t="69664" x="6137275" y="4894263"/>
          <p14:tracePt t="69672" x="6137275" y="4857750"/>
          <p14:tracePt t="69680" x="6137275" y="4811713"/>
          <p14:tracePt t="69688" x="6137275" y="4775200"/>
          <p14:tracePt t="69697" x="6137275" y="4748213"/>
          <p14:tracePt t="69704" x="6137275" y="4721225"/>
          <p14:tracePt t="69713" x="6137275" y="4702175"/>
          <p14:tracePt t="69720" x="6137275" y="4665663"/>
          <p14:tracePt t="69737" x="6137275" y="4638675"/>
          <p14:tracePt t="69746" x="6110288" y="4592638"/>
          <p14:tracePt t="69752" x="6100763" y="4575175"/>
          <p14:tracePt t="69764" x="6091238" y="4548188"/>
          <p14:tracePt t="69768" x="6073775" y="4511675"/>
          <p14:tracePt t="69779" x="6054725" y="4483100"/>
          <p14:tracePt t="69785" x="6018213" y="4438650"/>
          <p14:tracePt t="69792" x="6008688" y="4429125"/>
          <p14:tracePt t="69800" x="5981700" y="4392613"/>
          <p14:tracePt t="69809" x="5972175" y="4392613"/>
          <p14:tracePt t="69816" x="5964238" y="4383088"/>
          <p14:tracePt t="69832" x="5927725" y="4365625"/>
          <p14:tracePt t="69841" x="5918200" y="4365625"/>
          <p14:tracePt t="69849" x="5881688" y="4365625"/>
          <p14:tracePt t="69856" x="5835650" y="4356100"/>
          <p14:tracePt t="69865" x="5781675" y="4356100"/>
          <p14:tracePt t="69872" x="5726113" y="4356100"/>
          <p14:tracePt t="69898" x="5507038" y="4356100"/>
          <p14:tracePt t="69904" x="5424488" y="4356100"/>
          <p14:tracePt t="69914" x="5351463" y="4356100"/>
          <p14:tracePt t="69920" x="5314950" y="4356100"/>
          <p14:tracePt t="69928" x="5260975" y="4356100"/>
          <p14:tracePt t="69936" x="5214938" y="4356100"/>
          <p14:tracePt t="69946" x="5195888" y="4356100"/>
          <p14:tracePt t="69952" x="5187950" y="4356100"/>
          <p14:tracePt t="69962" x="5168900" y="4356100"/>
          <p14:tracePt t="69968" x="5122863" y="4365625"/>
          <p14:tracePt t="69980" x="5105400" y="4365625"/>
          <p14:tracePt t="69984" x="5059363" y="4373563"/>
          <p14:tracePt t="69993" x="5041900" y="4392613"/>
          <p14:tracePt t="70000" x="4995863" y="4419600"/>
          <p14:tracePt t="70011" x="4959350" y="4429125"/>
          <p14:tracePt t="70017" x="4922838" y="4456113"/>
          <p14:tracePt t="70024" x="4876800" y="4492625"/>
          <p14:tracePt t="70032" x="4849813" y="4511675"/>
          <p14:tracePt t="70042" x="4803775" y="4548188"/>
          <p14:tracePt t="70050" x="4767263" y="4584700"/>
          <p14:tracePt t="70056" x="4740275" y="4602163"/>
          <p14:tracePt t="70064" x="4721225" y="4621213"/>
          <p14:tracePt t="70072" x="4684713" y="4665663"/>
          <p14:tracePt t="70081" x="4667250" y="4684713"/>
          <p14:tracePt t="70088" x="4648200" y="4702175"/>
          <p14:tracePt t="70098" x="4621213" y="4748213"/>
          <p14:tracePt t="70104" x="4611688" y="4767263"/>
          <p14:tracePt t="70114" x="4594225" y="4821238"/>
          <p14:tracePt t="70120" x="4584700" y="4857750"/>
          <p14:tracePt t="70130" x="4565650" y="4884738"/>
          <p14:tracePt t="70136" x="4565650" y="4930775"/>
          <p14:tracePt t="70145" x="4548188" y="4959350"/>
          <p14:tracePt t="70152" x="4538663" y="4995863"/>
          <p14:tracePt t="70161" x="4529138" y="5059363"/>
          <p14:tracePt t="70168" x="4521200" y="5086350"/>
          <p14:tracePt t="70179" x="4521200" y="5141913"/>
          <p14:tracePt t="70184" x="4521200" y="5186363"/>
          <p14:tracePt t="70193" x="4502150" y="5222875"/>
          <p14:tracePt t="70200" x="4502150" y="5241925"/>
          <p14:tracePt t="70208" x="4502150" y="5278438"/>
          <p14:tracePt t="70216" x="4502150" y="5314950"/>
          <p14:tracePt t="70225" x="4502150" y="5360988"/>
          <p14:tracePt t="70232" x="4502150" y="5397500"/>
          <p14:tracePt t="70242" x="4502150" y="5424488"/>
          <p14:tracePt t="70248" x="4502150" y="5441950"/>
          <p14:tracePt t="70256" x="4502150" y="5470525"/>
          <p14:tracePt t="70265" x="4502150" y="5507038"/>
          <p14:tracePt t="70272" x="4521200" y="5534025"/>
          <p14:tracePt t="70281" x="4529138" y="5561013"/>
          <p14:tracePt t="70288" x="4529138" y="5597525"/>
          <p14:tracePt t="70298" x="4548188" y="5624513"/>
          <p14:tracePt t="70304" x="4557713" y="5643563"/>
          <p14:tracePt t="70314" x="4557713" y="5661025"/>
          <p14:tracePt t="70320" x="4594225" y="5689600"/>
          <p14:tracePt t="70329" x="4611688" y="5726113"/>
          <p14:tracePt t="70337" x="4648200" y="5780088"/>
          <p14:tracePt t="70344" x="4675188" y="5816600"/>
          <p14:tracePt t="70352" x="4711700" y="5843588"/>
          <p14:tracePt t="70361" x="4740275" y="5881688"/>
          <p14:tracePt t="70369" x="4757738" y="5899150"/>
          <p14:tracePt t="70378" x="4794250" y="5926138"/>
          <p14:tracePt t="70384" x="4821238" y="5962650"/>
          <p14:tracePt t="70395" x="4840288" y="5972175"/>
          <p14:tracePt t="70401" x="4857750" y="5981700"/>
          <p14:tracePt t="70408" x="4903788" y="5999163"/>
          <p14:tracePt t="70416" x="4922838" y="6008688"/>
          <p14:tracePt t="70425" x="4959350" y="6008688"/>
          <p14:tracePt t="70433" x="4976813" y="6018213"/>
          <p14:tracePt t="70440" x="5005388" y="6035675"/>
          <p14:tracePt t="70448" x="5032375" y="6035675"/>
          <p14:tracePt t="70456" x="5041900" y="6045200"/>
          <p14:tracePt t="70466" x="5068888" y="6045200"/>
          <p14:tracePt t="70473" x="5086350" y="6064250"/>
          <p14:tracePt t="70481" x="5095875" y="6064250"/>
          <p14:tracePt t="70488" x="5122863" y="6064250"/>
          <p14:tracePt t="70497" x="5151438" y="6064250"/>
          <p14:tracePt t="70504" x="5178425" y="6064250"/>
          <p14:tracePt t="70514" x="5232400" y="6064250"/>
          <p14:tracePt t="70520" x="5278438" y="6064250"/>
          <p14:tracePt t="70530" x="5314950" y="6064250"/>
          <p14:tracePt t="70536" x="5360988" y="6064250"/>
          <p14:tracePt t="70545" x="5397500" y="6064250"/>
          <p14:tracePt t="70552" x="5424488" y="6064250"/>
          <p14:tracePt t="70560" x="5470525" y="6054725"/>
          <p14:tracePt t="70568" x="5516563" y="6027738"/>
          <p14:tracePt t="70578" x="5553075" y="5999163"/>
          <p14:tracePt t="70584" x="5570538" y="5981700"/>
          <p14:tracePt t="70595" x="5589588" y="5962650"/>
          <p14:tracePt t="70600" x="5597525" y="5954713"/>
          <p14:tracePt t="70611" x="5597525" y="5926138"/>
          <p14:tracePt t="70616" x="5597525" y="5908675"/>
          <p14:tracePt t="70632" x="5597525" y="5899150"/>
          <p14:tracePt t="70954" x="0" y="0"/>
        </p14:tracePtLst>
        <p14:tracePtLst>
          <p14:tracePt t="72056" x="6638925" y="4621213"/>
          <p14:tracePt t="72290" x="6602413" y="4611688"/>
          <p14:tracePt t="72297" x="6529388" y="4611688"/>
          <p14:tracePt t="72306" x="6483350" y="4611688"/>
          <p14:tracePt t="72313" x="6446838" y="4611688"/>
          <p14:tracePt t="72321" x="6419850" y="4611688"/>
          <p14:tracePt t="72328" x="6383338" y="4629150"/>
          <p14:tracePt t="72338" x="6365875" y="4629150"/>
          <p14:tracePt t="72344" x="6346825" y="4638675"/>
          <p14:tracePt t="72353" x="6337300" y="4638675"/>
          <p14:tracePt t="72360" x="6337300" y="4648200"/>
          <p14:tracePt t="72368" x="6319838" y="4665663"/>
          <p14:tracePt t="72377" x="6310313" y="4675188"/>
          <p14:tracePt t="72384" x="6300788" y="4684713"/>
          <p14:tracePt t="72393" x="6292850" y="4694238"/>
          <p14:tracePt t="72400" x="6292850" y="4711700"/>
          <p14:tracePt t="72409" x="6273800" y="4738688"/>
          <p14:tracePt t="72416" x="6264275" y="4757738"/>
          <p14:tracePt t="72425" x="6246813" y="4784725"/>
          <p14:tracePt t="72432" x="6227763" y="4830763"/>
          <p14:tracePt t="72440" x="6200775" y="4876800"/>
          <p14:tracePt t="72448" x="6173788" y="4903788"/>
          <p14:tracePt t="72457" x="6154738" y="4949825"/>
          <p14:tracePt t="72464" x="6127750" y="4995863"/>
          <p14:tracePt t="72476" x="6110288" y="5040313"/>
          <p14:tracePt t="72480" x="6073775" y="5105400"/>
          <p14:tracePt t="72489" x="6064250" y="5149850"/>
          <p14:tracePt t="72496" x="6045200" y="5186363"/>
          <p14:tracePt t="72506" x="6037263" y="5251450"/>
          <p14:tracePt t="72514" x="6027738" y="5278438"/>
          <p14:tracePt t="72520" x="6008688" y="5324475"/>
          <p14:tracePt t="72528" x="6008688" y="5341938"/>
          <p14:tracePt t="72537" x="6008688" y="5378450"/>
          <p14:tracePt t="72544" x="6008688" y="5424488"/>
          <p14:tracePt t="72553" x="6008688" y="5451475"/>
          <p14:tracePt t="72560" x="6008688" y="5478463"/>
          <p14:tracePt t="72568" x="6008688" y="5514975"/>
          <p14:tracePt t="72577" x="6008688" y="5543550"/>
          <p14:tracePt t="72584" x="6008688" y="5580063"/>
          <p14:tracePt t="72592" x="6008688" y="5607050"/>
          <p14:tracePt t="72600" x="6018213" y="5616575"/>
          <p14:tracePt t="72609" x="6037263" y="5661025"/>
          <p14:tracePt t="72616" x="6045200" y="5680075"/>
          <p14:tracePt t="72626" x="6064250" y="5716588"/>
          <p14:tracePt t="72632" x="6091238" y="5743575"/>
          <p14:tracePt t="72640" x="6110288" y="5770563"/>
          <p14:tracePt t="72648" x="6127750" y="5807075"/>
          <p14:tracePt t="72658" x="6164263" y="5853113"/>
          <p14:tracePt t="72664" x="6183313" y="5872163"/>
          <p14:tracePt t="72675" x="6227763" y="5908675"/>
          <p14:tracePt t="72680" x="6273800" y="5926138"/>
          <p14:tracePt t="72689" x="6300788" y="5954713"/>
          <p14:tracePt t="72696" x="6346825" y="5981700"/>
          <p14:tracePt t="72704" x="6383338" y="5999163"/>
          <p14:tracePt t="72712" x="6429375" y="6035675"/>
          <p14:tracePt t="72720" x="6483350" y="6064250"/>
          <p14:tracePt t="72727" x="6521450" y="6072188"/>
          <p14:tracePt t="72735" x="6575425" y="6091238"/>
          <p14:tracePt t="72744" x="6611938" y="6091238"/>
          <p14:tracePt t="72753" x="6648450" y="6100763"/>
          <p14:tracePt t="72759" x="6684963" y="6108700"/>
          <p14:tracePt t="72767" x="6721475" y="6127750"/>
          <p14:tracePt t="72775" x="6757988" y="6137275"/>
          <p14:tracePt t="72784" x="6784975" y="6137275"/>
          <p14:tracePt t="72791" x="6821488" y="6137275"/>
          <p14:tracePt t="72800" x="6850063" y="6137275"/>
          <p14:tracePt t="72808" x="6877050" y="6137275"/>
          <p14:tracePt t="72816" x="6904038" y="6137275"/>
          <p14:tracePt t="72824" x="6931025" y="6137275"/>
          <p14:tracePt t="72831" x="6967538" y="6137275"/>
          <p14:tracePt t="72841" x="6986588" y="6137275"/>
          <p14:tracePt t="72848" x="7013575" y="6137275"/>
          <p14:tracePt t="72857" x="7040563" y="6118225"/>
          <p14:tracePt t="72865" x="7077075" y="6100763"/>
          <p14:tracePt t="72873" x="7113588" y="6072188"/>
          <p14:tracePt t="72893" x="7178675" y="6008688"/>
          <p14:tracePt t="72896" x="7215188" y="5972175"/>
          <p14:tracePt t="72903" x="7242175" y="5945188"/>
          <p14:tracePt t="72911" x="7278688" y="5908675"/>
          <p14:tracePt t="72921" x="7324725" y="5862638"/>
          <p14:tracePt t="72927" x="7334250" y="5843588"/>
          <p14:tracePt t="72936" x="7370763" y="5780088"/>
          <p14:tracePt t="72944" x="7397750" y="5734050"/>
          <p14:tracePt t="72953" x="7407275" y="5680075"/>
          <p14:tracePt t="72959" x="7443788" y="5597525"/>
          <p14:tracePt t="72968" x="7461250" y="5534025"/>
          <p14:tracePt t="72976" x="7480300" y="5478463"/>
          <p14:tracePt t="72984" x="7497763" y="5414963"/>
          <p14:tracePt t="72994" x="7507288" y="5360988"/>
          <p14:tracePt t="72999" x="7516813" y="5295900"/>
          <p14:tracePt t="73008" x="7543800" y="5232400"/>
          <p14:tracePt t="73016" x="7553325" y="5159375"/>
          <p14:tracePt t="73024" x="7553325" y="5105400"/>
          <p14:tracePt t="73032" x="7553325" y="5049838"/>
          <p14:tracePt t="73040" x="7580313" y="4986338"/>
          <p14:tracePt t="73048" x="7580313" y="4940300"/>
          <p14:tracePt t="73056" x="7580313" y="4884738"/>
          <p14:tracePt t="73064" x="7580313" y="4848225"/>
          <p14:tracePt t="73074" x="7580313" y="4794250"/>
          <p14:tracePt t="73080" x="7580313" y="4748213"/>
          <p14:tracePt t="73089" x="7580313" y="4721225"/>
          <p14:tracePt t="73096" x="7580313" y="4694238"/>
          <p14:tracePt t="73107" x="7580313" y="4648200"/>
          <p14:tracePt t="73112" x="7553325" y="4602163"/>
          <p14:tracePt t="73120" x="7543800" y="4575175"/>
          <p14:tracePt t="73128" x="7524750" y="4548188"/>
          <p14:tracePt t="73136" x="7516813" y="4502150"/>
          <p14:tracePt t="73144" x="7497763" y="4456113"/>
          <p14:tracePt t="73153" x="7480300" y="4438650"/>
          <p14:tracePt t="73161" x="7461250" y="4410075"/>
          <p14:tracePt t="73168" x="7443788" y="4365625"/>
          <p14:tracePt t="73176" x="7424738" y="4346575"/>
          <p14:tracePt t="73184" x="7388225" y="4310063"/>
          <p14:tracePt t="73193" x="7370763" y="4292600"/>
          <p14:tracePt t="73200" x="7342188" y="4264025"/>
          <p14:tracePt t="73208" x="7334250" y="4256088"/>
          <p14:tracePt t="73216" x="7305675" y="4227513"/>
          <p14:tracePt t="73226" x="7288213" y="4210050"/>
          <p14:tracePt t="73231" x="7242175" y="4183063"/>
          <p14:tracePt t="73240" x="7215188" y="4164013"/>
          <p14:tracePt t="73247" x="7196138" y="4164013"/>
          <p14:tracePt t="73257" x="7150100" y="4154488"/>
          <p14:tracePt t="73263" x="7105650" y="4137025"/>
          <p14:tracePt t="73272" x="7077075" y="4117975"/>
          <p14:tracePt t="73279" x="7050088" y="4117975"/>
          <p14:tracePt t="73290" x="7004050" y="4117975"/>
          <p14:tracePt t="73295" x="6967538" y="4117975"/>
          <p14:tracePt t="73305" x="6913563" y="4117975"/>
          <p14:tracePt t="73311" x="6850063" y="4117975"/>
          <p14:tracePt t="73322" x="6794500" y="4117975"/>
          <p14:tracePt t="73327" x="6740525" y="4117975"/>
          <p14:tracePt t="73335" x="6704013" y="4117975"/>
          <p14:tracePt t="73344" x="6648450" y="4117975"/>
          <p14:tracePt t="73352" x="6611938" y="4117975"/>
          <p14:tracePt t="73359" x="6575425" y="4117975"/>
          <p14:tracePt t="73368" x="6529388" y="4137025"/>
          <p14:tracePt t="73376" x="6483350" y="4173538"/>
          <p14:tracePt t="73384" x="6419850" y="4210050"/>
          <p14:tracePt t="73392" x="6402388" y="4227513"/>
          <p14:tracePt t="73400" x="6365875" y="4246563"/>
          <p14:tracePt t="73408" x="6346825" y="4264025"/>
          <p14:tracePt t="73417" x="6329363" y="4300538"/>
          <p14:tracePt t="73423" x="6310313" y="4319588"/>
          <p14:tracePt t="73431" x="6292850" y="4337050"/>
          <p14:tracePt t="73440" x="6283325" y="4365625"/>
          <p14:tracePt t="73448" x="6256338" y="4402138"/>
          <p14:tracePt t="73456" x="6237288" y="4446588"/>
          <p14:tracePt t="73464" x="6219825" y="4483100"/>
          <p14:tracePt t="73472" x="6191250" y="4529138"/>
          <p14:tracePt t="73480" x="6183313" y="4575175"/>
          <p14:tracePt t="73489" x="6146800" y="4638675"/>
          <p14:tracePt t="73495" x="6146800" y="4684713"/>
          <p14:tracePt t="73505" x="6118225" y="4738688"/>
          <p14:tracePt t="73512" x="6110288" y="4784725"/>
          <p14:tracePt t="73520" x="6110288" y="4840288"/>
          <p14:tracePt t="73528" x="6091238" y="4884738"/>
          <p14:tracePt t="73536" x="6091238" y="4922838"/>
          <p14:tracePt t="73544" x="6091238" y="4967288"/>
          <p14:tracePt t="73551" x="6091238" y="4995863"/>
          <p14:tracePt t="73560" x="6091238" y="5032375"/>
          <p14:tracePt t="73568" x="6091238" y="5068888"/>
          <p14:tracePt t="73576" x="6091238" y="5122863"/>
          <p14:tracePt t="73583" x="6091238" y="5159375"/>
          <p14:tracePt t="73593" x="6091238" y="5214938"/>
          <p14:tracePt t="73600" x="6091238" y="5251450"/>
          <p14:tracePt t="73608" x="6091238" y="5305425"/>
          <p14:tracePt t="73616" x="6091238" y="5351463"/>
          <p14:tracePt t="73624" x="6091238" y="5405438"/>
          <p14:tracePt t="73632" x="6110288" y="5451475"/>
          <p14:tracePt t="73640" x="6118225" y="5478463"/>
          <p14:tracePt t="73648" x="6146800" y="5543550"/>
          <p14:tracePt t="73657" x="6154738" y="5570538"/>
          <p14:tracePt t="73664" x="6164263" y="5616575"/>
          <p14:tracePt t="73673" x="6173788" y="5643563"/>
          <p14:tracePt t="73679" x="6183313" y="5680075"/>
          <p14:tracePt t="73688" x="6210300" y="5726113"/>
          <p14:tracePt t="73696" x="6219825" y="5762625"/>
          <p14:tracePt t="73705" x="6237288" y="5789613"/>
          <p14:tracePt t="73712" x="6246813" y="5816600"/>
          <p14:tracePt t="73719" x="6246813" y="5826125"/>
          <p14:tracePt t="73737" x="6264275" y="5843588"/>
          <p14:tracePt t="74217" x="0" y="0"/>
        </p14:tracePtLst>
        <p14:tracePtLst>
          <p14:tracePt t="75480" x="1708150" y="2538413"/>
          <p14:tracePt t="75554" x="1708150" y="2520950"/>
          <p14:tracePt t="75561" x="1708150" y="2511425"/>
          <p14:tracePt t="75569" x="1708150" y="2465388"/>
          <p14:tracePt t="75577" x="1717675" y="2438400"/>
          <p14:tracePt t="75589" x="1735138" y="2392363"/>
          <p14:tracePt t="75593" x="1744663" y="2365375"/>
          <p14:tracePt t="75604" x="1754188" y="2319338"/>
          <p14:tracePt t="75609" x="1771650" y="2273300"/>
          <p14:tracePt t="75619" x="1771650" y="2236788"/>
          <p14:tracePt t="75624" x="1771650" y="2209800"/>
          <p14:tracePt t="75635" x="1790700" y="2146300"/>
          <p14:tracePt t="75640" x="1790700" y="2109788"/>
          <p14:tracePt t="75651" x="1790700" y="2082800"/>
          <p14:tracePt t="75656" x="1790700" y="2027238"/>
          <p14:tracePt t="75668" x="1790700" y="2000250"/>
          <p14:tracePt t="75674" x="1790700" y="1954213"/>
          <p14:tracePt t="75682" x="1790700" y="1917700"/>
          <p14:tracePt t="75688" x="1790700" y="1881188"/>
          <p14:tracePt t="75698" x="1790700" y="1862138"/>
          <p14:tracePt t="75705" x="1790700" y="1835150"/>
          <p14:tracePt t="75713" x="1771650" y="1798638"/>
          <p14:tracePt t="75721" x="1771650" y="1752600"/>
          <p14:tracePt t="75730" x="1754188" y="1735138"/>
          <p14:tracePt t="75739" x="1754188" y="1716088"/>
          <p14:tracePt t="75746" x="1744663" y="1689100"/>
          <p14:tracePt t="75753" x="1708150" y="1652588"/>
          <p14:tracePt t="75762" x="1708150" y="1635125"/>
          <p14:tracePt t="75778" x="1708150" y="1625600"/>
          <p14:tracePt t="75789" x="1698625" y="1625600"/>
          <p14:tracePt t="75810" x="1681163" y="1606550"/>
          <p14:tracePt t="75819" x="1662113" y="1598613"/>
          <p14:tracePt t="75823" x="1589088" y="1570038"/>
          <p14:tracePt t="75836" x="1533525" y="1570038"/>
          <p14:tracePt t="75840" x="1452563" y="1533525"/>
          <p14:tracePt t="75851" x="1370013" y="1516063"/>
          <p14:tracePt t="75858" x="1296988" y="1489075"/>
          <p14:tracePt t="75867" x="1204913" y="1489075"/>
          <p14:tracePt t="75874" x="1160463" y="1489075"/>
          <p14:tracePt t="75882" x="1095375" y="1489075"/>
          <p14:tracePt t="75890" x="1058863" y="1489075"/>
          <p14:tracePt t="75909" x="995363" y="1489075"/>
          <p14:tracePt t="75913" x="968375" y="1489075"/>
          <p14:tracePt t="75921" x="931863" y="1489075"/>
          <p14:tracePt t="75930" x="885825" y="1516063"/>
          <p14:tracePt t="75937" x="868363" y="1525588"/>
          <p14:tracePt t="75945" x="839788" y="1552575"/>
          <p14:tracePt t="75957" x="822325" y="1579563"/>
          <p14:tracePt t="75962" x="785813" y="1606550"/>
          <p14:tracePt t="75971" x="757238" y="1643063"/>
          <p14:tracePt t="75977" x="739775" y="1662113"/>
          <p14:tracePt t="75990" x="703263" y="1708150"/>
          <p14:tracePt t="75995" x="693738" y="1744663"/>
          <p14:tracePt t="76006" x="666750" y="1808163"/>
          <p14:tracePt t="76012" x="647700" y="1835150"/>
          <p14:tracePt t="76023" x="611188" y="1927225"/>
          <p14:tracePt t="76028" x="603250" y="1973263"/>
          <p14:tracePt t="76035" x="584200" y="2027238"/>
          <p14:tracePt t="76041" x="557213" y="2109788"/>
          <p14:tracePt t="76052" x="557213" y="2163763"/>
          <p14:tracePt t="76057" x="538163" y="2246313"/>
          <p14:tracePt t="76067" x="520700" y="2301875"/>
          <p14:tracePt t="76072" x="520700" y="2374900"/>
          <p14:tracePt t="76080" x="520700" y="2419350"/>
          <p14:tracePt t="76089" x="520700" y="2484438"/>
          <p14:tracePt t="76096" x="520700" y="2557463"/>
          <p14:tracePt t="76105" x="520700" y="2638425"/>
          <p14:tracePt t="76112" x="520700" y="2711450"/>
          <p14:tracePt t="76121" x="520700" y="2784475"/>
          <p14:tracePt t="76128" x="520700" y="2876550"/>
          <p14:tracePt t="76137" x="520700" y="2968625"/>
          <p14:tracePt t="76144" x="520700" y="3059113"/>
          <p14:tracePt t="76154" x="530225" y="3122613"/>
          <p14:tracePt t="76160" x="530225" y="3178175"/>
          <p14:tracePt t="76169" x="538163" y="3214688"/>
          <p14:tracePt t="76176" x="547688" y="3251200"/>
          <p14:tracePt t="76186" x="557213" y="3278188"/>
          <p14:tracePt t="76192" x="566738" y="3324225"/>
          <p14:tracePt t="76201" x="593725" y="3397250"/>
          <p14:tracePt t="76208" x="603250" y="3433763"/>
          <p14:tracePt t="76221" x="630238" y="3487738"/>
          <p14:tracePt t="76223" x="666750" y="3552825"/>
          <p14:tracePt t="76233" x="676275" y="3597275"/>
          <p14:tracePt t="76240" x="693738" y="3625850"/>
          <p14:tracePt t="76252" x="720725" y="3670300"/>
          <p14:tracePt t="76256" x="739775" y="3716338"/>
          <p14:tracePt t="76264" x="766763" y="3743325"/>
          <p14:tracePt t="76272" x="803275" y="3789363"/>
          <p14:tracePt t="76281" x="839788" y="3825875"/>
          <p14:tracePt t="76289" x="868363" y="3852863"/>
          <p14:tracePt t="76296" x="904875" y="3908425"/>
          <p14:tracePt t="76305" x="931863" y="3935413"/>
          <p14:tracePt t="76313" x="968375" y="3971925"/>
          <p14:tracePt t="76321" x="1014413" y="3990975"/>
          <p14:tracePt t="76328" x="1050925" y="4027488"/>
          <p14:tracePt t="76337" x="1114425" y="4064000"/>
          <p14:tracePt t="76345" x="1177925" y="4100513"/>
          <p14:tracePt t="76353" x="1196975" y="4100513"/>
          <p14:tracePt t="76360" x="1223963" y="4110038"/>
          <p14:tracePt t="76370" x="1250950" y="4127500"/>
          <p14:tracePt t="76377" x="1287463" y="4127500"/>
          <p14:tracePt t="76384" x="1314450" y="4137025"/>
          <p14:tracePt t="76392" x="1343025" y="4137025"/>
          <p14:tracePt t="76401" x="1370013" y="4137025"/>
          <p14:tracePt t="76408" x="1406525" y="4137025"/>
          <p14:tracePt t="76417" x="1443038" y="4137025"/>
          <p14:tracePt t="76424" x="1470025" y="4137025"/>
          <p14:tracePt t="76436" x="1525588" y="4137025"/>
          <p14:tracePt t="76441" x="1589088" y="4137025"/>
          <p14:tracePt t="76448" x="1644650" y="4127500"/>
          <p14:tracePt t="76456" x="1708150" y="4100513"/>
          <p14:tracePt t="76464" x="1798638" y="4090988"/>
          <p14:tracePt t="76472" x="1854200" y="4054475"/>
          <p14:tracePt t="76480" x="1908175" y="4027488"/>
          <p14:tracePt t="76489" x="1973263" y="3990975"/>
          <p14:tracePt t="76496" x="2017713" y="3981450"/>
          <p14:tracePt t="76504" x="2082800" y="3935413"/>
          <p14:tracePt t="76512" x="2100263" y="3889375"/>
          <p14:tracePt t="76521" x="2127250" y="3852863"/>
          <p14:tracePt t="76528" x="2163763" y="3779838"/>
          <p14:tracePt t="76536" x="2173288" y="3743325"/>
          <p14:tracePt t="76544" x="2200275" y="3679825"/>
          <p14:tracePt t="76554" x="2200275" y="3606800"/>
          <p14:tracePt t="76560" x="2209800" y="3543300"/>
          <p14:tracePt t="76569" x="2209800" y="3470275"/>
          <p14:tracePt t="76576" x="2209800" y="3414713"/>
          <p14:tracePt t="76586" x="2209800" y="3341688"/>
          <p14:tracePt t="76592" x="2209800" y="3268663"/>
          <p14:tracePt t="76600" x="2209800" y="3214688"/>
          <p14:tracePt t="76608" x="2209800" y="3151188"/>
          <p14:tracePt t="76617" x="2209800" y="3095625"/>
          <p14:tracePt t="76623" x="2209800" y="3041650"/>
          <p14:tracePt t="76633" x="2209800" y="3005138"/>
          <p14:tracePt t="76639" x="2209800" y="2949575"/>
          <p14:tracePt t="76647" x="2209800" y="2903538"/>
          <p14:tracePt t="76655" x="2209800" y="2840038"/>
          <p14:tracePt t="76663" x="2209800" y="2776538"/>
          <p14:tracePt t="76671" x="2209800" y="2740025"/>
          <p14:tracePt t="76679" x="2209800" y="2667000"/>
          <p14:tracePt t="76687" x="2209800" y="2593975"/>
          <p14:tracePt t="76695" x="2209800" y="2538413"/>
          <p14:tracePt t="76703" x="2200275" y="2455863"/>
          <p14:tracePt t="76711" x="2182813" y="2401888"/>
          <p14:tracePt t="76721" x="2163763" y="2338388"/>
          <p14:tracePt t="76727" x="2136775" y="2273300"/>
          <p14:tracePt t="76737" x="2127250" y="2228850"/>
          <p14:tracePt t="76743" x="2100263" y="2155825"/>
          <p14:tracePt t="76752" x="2063750" y="2090738"/>
          <p14:tracePt t="76759" x="2036763" y="2027238"/>
          <p14:tracePt t="76769" x="2009775" y="1963738"/>
          <p14:tracePt t="76775" x="1990725" y="1935163"/>
          <p14:tracePt t="76784" x="1973263" y="1890713"/>
          <p14:tracePt t="76791" x="1944688" y="1862138"/>
          <p14:tracePt t="76800" x="1917700" y="1817688"/>
          <p14:tracePt t="76807" x="1890713" y="1781175"/>
          <p14:tracePt t="76816" x="1863725" y="1752600"/>
          <p14:tracePt t="76823" x="1854200" y="1744663"/>
          <p14:tracePt t="76835" x="1827213" y="1708150"/>
          <p14:tracePt t="76839" x="1798638" y="1689100"/>
          <p14:tracePt t="76848" x="1762125" y="1652588"/>
          <p14:tracePt t="76855" x="1744663" y="1643063"/>
          <p14:tracePt t="76865" x="1725613" y="1643063"/>
          <p14:tracePt t="76871" x="1698625" y="1625600"/>
          <p14:tracePt t="76879" x="1652588" y="1616075"/>
          <p14:tracePt t="76888" x="1625600" y="1616075"/>
          <p14:tracePt t="76904" x="1543050" y="1589088"/>
          <p14:tracePt t="76917" x="1497013" y="1579563"/>
          <p14:tracePt t="76919" x="1443038" y="1579563"/>
          <p14:tracePt t="76928" x="1387475" y="1579563"/>
          <p14:tracePt t="76936" x="1333500" y="1579563"/>
          <p14:tracePt t="76944" x="1250950" y="1579563"/>
          <p14:tracePt t="76952" x="1177925" y="1579563"/>
          <p14:tracePt t="76962" x="1123950" y="1579563"/>
          <p14:tracePt t="76968" x="1068388" y="1579563"/>
          <p14:tracePt t="76976" x="995363" y="1579563"/>
          <p14:tracePt t="76985" x="949325" y="1579563"/>
          <p14:tracePt t="76993" x="895350" y="1579563"/>
          <p14:tracePt t="77001" x="849313" y="1616075"/>
          <p14:tracePt t="77008" x="822325" y="1625600"/>
          <p14:tracePt t="77016" x="803275" y="1635125"/>
          <p14:tracePt t="77024" x="793750" y="1643063"/>
          <p14:tracePt t="77370" x="785813" y="1652588"/>
          <p14:tracePt t="77401" x="0" y="0"/>
        </p14:tracePtLst>
        <p14:tracePtLst>
          <p14:tracePt t="78927" x="2566988" y="2192338"/>
          <p14:tracePt t="79025" x="2566988" y="2246313"/>
          <p14:tracePt t="79034" x="2566988" y="2273300"/>
          <p14:tracePt t="79041" x="2566988" y="2309813"/>
          <p14:tracePt t="79049" x="2538413" y="2346325"/>
          <p14:tracePt t="79057" x="2538413" y="2365375"/>
          <p14:tracePt t="79067" x="2501900" y="2392363"/>
          <p14:tracePt t="79073" x="2493963" y="2428875"/>
          <p14:tracePt t="79082" x="2474913" y="2455863"/>
          <p14:tracePt t="79089" x="2465388" y="2484438"/>
          <p14:tracePt t="79099" x="2447925" y="2520950"/>
          <p14:tracePt t="79105" x="2447925" y="2547938"/>
          <p14:tracePt t="79115" x="2438400" y="2574925"/>
          <p14:tracePt t="79121" x="2411413" y="2601913"/>
          <p14:tracePt t="79133" x="2411413" y="2638425"/>
          <p14:tracePt t="79137" x="2411413" y="2674938"/>
          <p14:tracePt t="79150" x="2411413" y="2720975"/>
          <p14:tracePt t="79154" x="2411413" y="2757488"/>
          <p14:tracePt t="79163" x="2411413" y="2813050"/>
          <p14:tracePt t="79169" x="2411413" y="2857500"/>
          <p14:tracePt t="79177" x="2411413" y="2894013"/>
          <p14:tracePt t="79185" x="2411413" y="2968625"/>
          <p14:tracePt t="79194" x="2411413" y="3022600"/>
          <p14:tracePt t="79202" x="2411413" y="3059113"/>
          <p14:tracePt t="79209" x="2411413" y="3114675"/>
          <p14:tracePt t="79218" x="2411413" y="3159125"/>
          <p14:tracePt t="79226" x="2438400" y="3241675"/>
          <p14:tracePt t="79235" x="2457450" y="3278188"/>
          <p14:tracePt t="79242" x="2474913" y="3324225"/>
          <p14:tracePt t="79252" x="2484438" y="3351213"/>
          <p14:tracePt t="79256" x="2484438" y="3397250"/>
          <p14:tracePt t="79266" x="2501900" y="3414713"/>
          <p14:tracePt t="79273" x="2501900" y="3443288"/>
          <p14:tracePt t="79284" x="2520950" y="3479800"/>
          <p14:tracePt t="79290" x="2530475" y="3487738"/>
          <p14:tracePt t="79299" x="2538413" y="3506788"/>
          <p14:tracePt t="79306" x="2574925" y="3543300"/>
          <p14:tracePt t="79315" x="2593975" y="3589338"/>
          <p14:tracePt t="79321" x="2603500" y="3597275"/>
          <p14:tracePt t="79333" x="2630488" y="3625850"/>
          <p14:tracePt t="79339" x="2647950" y="3643313"/>
          <p14:tracePt t="79350" x="2667000" y="3662363"/>
          <p14:tracePt t="79356" x="2693988" y="3689350"/>
          <p14:tracePt t="79363" x="2693988" y="3706813"/>
          <p14:tracePt t="79368" x="2740025" y="3752850"/>
          <p14:tracePt t="79379" x="2749550" y="3762375"/>
          <p14:tracePt t="79385" x="2757488" y="3779838"/>
          <p14:tracePt t="79394" x="2803525" y="3789363"/>
          <p14:tracePt t="79402" x="2849563" y="3816350"/>
          <p14:tracePt t="79408" x="2903538" y="3825875"/>
          <p14:tracePt t="79416" x="2940050" y="3844925"/>
          <p14:tracePt t="79424" x="2968625" y="3844925"/>
          <p14:tracePt t="79432" x="3013075" y="3871913"/>
          <p14:tracePt t="79441" x="3022600" y="3881438"/>
          <p14:tracePt t="79448" x="3032125" y="3881438"/>
          <p14:tracePt t="79456" x="3041650" y="3881438"/>
          <p14:tracePt t="79466" x="3049588" y="3881438"/>
          <p14:tracePt t="79473" x="3068638" y="3881438"/>
          <p14:tracePt t="79489" x="3095625" y="3862388"/>
          <p14:tracePt t="79497" x="3105150" y="3852863"/>
          <p14:tracePt t="79506" x="3151188" y="3825875"/>
          <p14:tracePt t="79513" x="3168650" y="3808413"/>
          <p14:tracePt t="79520" x="3187700" y="3752850"/>
          <p14:tracePt t="79529" x="3224213" y="3706813"/>
          <p14:tracePt t="79537" x="3232150" y="3670300"/>
          <p14:tracePt t="79546" x="3232150" y="3643313"/>
          <p14:tracePt t="79552" x="3260725" y="3589338"/>
          <p14:tracePt t="79560" x="3270250" y="3543300"/>
          <p14:tracePt t="79569" x="3270250" y="3506788"/>
          <p14:tracePt t="79576" x="3287713" y="3460750"/>
          <p14:tracePt t="79584" x="3314700" y="3414713"/>
          <p14:tracePt t="79592" x="3324225" y="3370263"/>
          <p14:tracePt t="79601" x="3351213" y="3297238"/>
          <p14:tracePt t="79608" x="3351213" y="3278188"/>
          <p14:tracePt t="79616" x="3360738" y="3205163"/>
          <p14:tracePt t="79624" x="3360738" y="3159125"/>
          <p14:tracePt t="79633" x="3360738" y="3105150"/>
          <p14:tracePt t="79640" x="3360738" y="3049588"/>
          <p14:tracePt t="79649" x="3360738" y="2976563"/>
          <p14:tracePt t="79656" x="3360738" y="2940050"/>
          <p14:tracePt t="79666" x="3360738" y="2867025"/>
          <p14:tracePt t="79672" x="3360738" y="2830513"/>
          <p14:tracePt t="79681" x="3360738" y="2784475"/>
          <p14:tracePt t="79688" x="3360738" y="2747963"/>
          <p14:tracePt t="79696" x="3360738" y="2684463"/>
          <p14:tracePt t="79704" x="3333750" y="2630488"/>
          <p14:tracePt t="79713" x="3324225" y="2584450"/>
          <p14:tracePt t="79720" x="3287713" y="2501900"/>
          <p14:tracePt t="79731" x="3270250" y="2455863"/>
          <p14:tracePt t="79736" x="3232150" y="2382838"/>
          <p14:tracePt t="79747" x="3214688" y="2338388"/>
          <p14:tracePt t="79752" x="3195638" y="2292350"/>
          <p14:tracePt t="79761" x="3159125" y="2228850"/>
          <p14:tracePt t="79768" x="3141663" y="2200275"/>
          <p14:tracePt t="79777" x="3132138" y="2182813"/>
          <p14:tracePt t="79785" x="3095625" y="2136775"/>
          <p14:tracePt t="79792" x="3078163" y="2100263"/>
          <p14:tracePt t="79801" x="3059113" y="2082800"/>
          <p14:tracePt t="79808" x="3049588" y="2073275"/>
          <p14:tracePt t="79816" x="3022600" y="2046288"/>
          <p14:tracePt t="79824" x="2995613" y="2046288"/>
          <p14:tracePt t="79832" x="2976563" y="2027238"/>
          <p14:tracePt t="79840" x="2940050" y="2027238"/>
          <p14:tracePt t="79848" x="2913063" y="2027238"/>
          <p14:tracePt t="79856" x="2895600" y="2027238"/>
          <p14:tracePt t="79864" x="2867025" y="2027238"/>
          <p14:tracePt t="79872" x="2830513" y="2027238"/>
          <p14:tracePt t="79880" x="2786063" y="2027238"/>
          <p14:tracePt t="79888" x="2757488" y="2027238"/>
          <p14:tracePt t="79898" x="2684463" y="2027238"/>
          <p14:tracePt t="79905" x="2657475" y="2027238"/>
          <p14:tracePt t="79912" x="2630488" y="2027238"/>
          <p14:tracePt t="79933" x="2520950" y="2082800"/>
          <p14:tracePt t="79937" x="2474913" y="2109788"/>
          <p14:tracePt t="79946" x="2457450" y="2146300"/>
          <p14:tracePt t="79952" x="2428875" y="2173288"/>
          <p14:tracePt t="79963" x="2374900" y="2236788"/>
          <p14:tracePt t="79968" x="2355850" y="2273300"/>
          <p14:tracePt t="79977" x="2338388" y="2309813"/>
          <p14:tracePt t="79984" x="2319338" y="2374900"/>
          <p14:tracePt t="79997" x="2301875" y="2438400"/>
          <p14:tracePt t="80000" x="2282825" y="2501900"/>
          <p14:tracePt t="80008" x="2282825" y="2557463"/>
          <p14:tracePt t="80016" x="2236788" y="2638425"/>
          <p14:tracePt t="80025" x="2236788" y="2674938"/>
          <p14:tracePt t="80032" x="2236788" y="2730500"/>
          <p14:tracePt t="80040" x="2236788" y="2784475"/>
          <p14:tracePt t="80048" x="2236788" y="2840038"/>
          <p14:tracePt t="80056" x="2236788" y="2922588"/>
          <p14:tracePt t="80063" x="2236788" y="2995613"/>
          <p14:tracePt t="80071" x="2236788" y="3086100"/>
          <p14:tracePt t="80080" x="2236788" y="3159125"/>
          <p14:tracePt t="80089" x="2236788" y="3187700"/>
          <p14:tracePt t="80096" x="2236788" y="3241675"/>
          <p14:tracePt t="80104" x="2236788" y="3268663"/>
          <p14:tracePt t="80113" x="2236788" y="3314700"/>
          <p14:tracePt t="80121" x="2265363" y="3341688"/>
          <p14:tracePt t="80129" x="2265363" y="3370263"/>
          <p14:tracePt t="80136" x="2273300" y="3406775"/>
          <p14:tracePt t="80145" x="2292350" y="3433763"/>
          <p14:tracePt t="80153" x="2301875" y="3460750"/>
          <p14:tracePt t="80159" x="2301875" y="3479800"/>
          <p14:tracePt t="80167" x="2309813" y="3497263"/>
          <p14:tracePt t="80177" x="2319338" y="3506788"/>
          <p14:tracePt t="80184" x="2328863" y="3533775"/>
          <p14:tracePt t="80192" x="2328863" y="3543300"/>
          <p14:tracePt t="80200" x="2346325" y="3560763"/>
          <p14:tracePt t="80209" x="2355850" y="3570288"/>
          <p14:tracePt t="80217" x="2355850" y="3589338"/>
          <p14:tracePt t="80223" x="2365375" y="3589338"/>
          <p14:tracePt t="80232" x="2365375" y="3597275"/>
          <p14:tracePt t="80545" x="2374900" y="3616325"/>
          <p14:tracePt t="80547" x="0" y="0"/>
        </p14:tracePtLst>
        <p14:tracePtLst>
          <p14:tracePt t="84960" x="9625013" y="2411413"/>
          <p14:tracePt t="85089" x="9607550" y="2401888"/>
          <p14:tracePt t="85097" x="9588500" y="2401888"/>
          <p14:tracePt t="85106" x="9534525" y="2392363"/>
          <p14:tracePt t="85111" x="9451975" y="2382838"/>
          <p14:tracePt t="85120" x="9378950" y="2365375"/>
          <p14:tracePt t="85128" x="9305925" y="2365375"/>
          <p14:tracePt t="85137" x="9251950" y="2365375"/>
          <p14:tracePt t="85144" x="9205913" y="2365375"/>
          <p14:tracePt t="85153" x="9169400" y="2365375"/>
          <p14:tracePt t="85160" x="9150350" y="2365375"/>
          <p14:tracePt t="85169" x="9113838" y="2365375"/>
          <p14:tracePt t="85176" x="9105900" y="2365375"/>
          <p14:tracePt t="85184" x="9077325" y="2365375"/>
          <p14:tracePt t="85192" x="9059863" y="2392363"/>
          <p14:tracePt t="85200" x="9050338" y="2392363"/>
          <p14:tracePt t="85208" x="9040813" y="2411413"/>
          <p14:tracePt t="85216" x="9013825" y="2428875"/>
          <p14:tracePt t="85224" x="8996363" y="2455863"/>
          <p14:tracePt t="85232" x="8986838" y="2455863"/>
          <p14:tracePt t="85240" x="8986838" y="2465388"/>
          <p14:tracePt t="85248" x="8967788" y="2492375"/>
          <p14:tracePt t="85264" x="8950325" y="2528888"/>
          <p14:tracePt t="85272" x="8950325" y="2557463"/>
          <p14:tracePt t="85281" x="8931275" y="2584450"/>
          <p14:tracePt t="85288" x="8931275" y="2601913"/>
          <p14:tracePt t="85296" x="8921750" y="2630488"/>
          <p14:tracePt t="85305" x="8904288" y="2693988"/>
          <p14:tracePt t="85312" x="8904288" y="2711450"/>
          <p14:tracePt t="85322" x="8885238" y="2767013"/>
          <p14:tracePt t="85329" x="8867775" y="2813050"/>
          <p14:tracePt t="85336" x="8858250" y="2849563"/>
          <p14:tracePt t="85345" x="8831263" y="2913063"/>
          <p14:tracePt t="85353" x="8821738" y="2976563"/>
          <p14:tracePt t="85360" x="8794750" y="3049588"/>
          <p14:tracePt t="85371" x="8785225" y="3095625"/>
          <p14:tracePt t="85376" x="8785225" y="3132138"/>
          <p14:tracePt t="85384" x="8758238" y="3178175"/>
          <p14:tracePt t="85392" x="8748713" y="3224213"/>
          <p14:tracePt t="85401" x="8748713" y="3278188"/>
          <p14:tracePt t="85408" x="8731250" y="3324225"/>
          <p14:tracePt t="85419" x="8731250" y="3360738"/>
          <p14:tracePt t="85424" x="8731250" y="3397250"/>
          <p14:tracePt t="85432" x="8731250" y="3433763"/>
          <p14:tracePt t="85440" x="8731250" y="3479800"/>
          <p14:tracePt t="85448" x="8731250" y="3533775"/>
          <p14:tracePt t="85456" x="8731250" y="3570288"/>
          <p14:tracePt t="85464" x="8731250" y="3643313"/>
          <p14:tracePt t="85472" x="8731250" y="3698875"/>
          <p14:tracePt t="85480" x="8731250" y="3735388"/>
          <p14:tracePt t="85488" x="8731250" y="3825875"/>
          <p14:tracePt t="85496" x="8731250" y="3862388"/>
          <p14:tracePt t="85504" x="8731250" y="3917950"/>
          <p14:tracePt t="85513" x="8731250" y="3963988"/>
          <p14:tracePt t="85520" x="8731250" y="4000500"/>
          <p14:tracePt t="85528" x="8758238" y="4064000"/>
          <p14:tracePt t="85536" x="8804275" y="4110038"/>
          <p14:tracePt t="85547" x="8840788" y="4173538"/>
          <p14:tracePt t="85553" x="8858250" y="4210050"/>
          <p14:tracePt t="85560" x="8885238" y="4246563"/>
          <p14:tracePt t="85570" x="8913813" y="4283075"/>
          <p14:tracePt t="85577" x="8940800" y="4310063"/>
          <p14:tracePt t="85584" x="8967788" y="4346575"/>
          <p14:tracePt t="85593" x="8996363" y="4373563"/>
          <p14:tracePt t="85600" x="9023350" y="4392613"/>
          <p14:tracePt t="85608" x="9040813" y="4419600"/>
          <p14:tracePt t="85616" x="9059863" y="4429125"/>
          <p14:tracePt t="85624" x="9069388" y="4429125"/>
          <p14:tracePt t="85641" x="9069388" y="4438650"/>
          <p14:tracePt t="85648" x="9086850" y="4438650"/>
          <p14:tracePt t="85664" x="9113838" y="4438650"/>
          <p14:tracePt t="85672" x="9159875" y="4438650"/>
          <p14:tracePt t="85680" x="9215438" y="4438650"/>
          <p14:tracePt t="85688" x="9269413" y="4438650"/>
          <p14:tracePt t="85696" x="9315450" y="4438650"/>
          <p14:tracePt t="85704" x="9351963" y="4438650"/>
          <p14:tracePt t="85712" x="9415463" y="4429125"/>
          <p14:tracePt t="85721" x="9478963" y="4402138"/>
          <p14:tracePt t="85728" x="9507538" y="4392613"/>
          <p14:tracePt t="85739" x="9561513" y="4365625"/>
          <p14:tracePt t="85745" x="9580563" y="4356100"/>
          <p14:tracePt t="85752" x="9617075" y="4329113"/>
          <p14:tracePt t="85760" x="9634538" y="4310063"/>
          <p14:tracePt t="85773" x="9653588" y="4292600"/>
          <p14:tracePt t="85776" x="9690100" y="4246563"/>
          <p14:tracePt t="85786" x="9698038" y="4210050"/>
          <p14:tracePt t="85793" x="9717088" y="4173538"/>
          <p14:tracePt t="85801" x="9744075" y="4127500"/>
          <p14:tracePt t="85808" x="9763125" y="4064000"/>
          <p14:tracePt t="85816" x="9790113" y="4017963"/>
          <p14:tracePt t="85824" x="9790113" y="3963988"/>
          <p14:tracePt t="85832" x="9817100" y="3881438"/>
          <p14:tracePt t="85840" x="9817100" y="3844925"/>
          <p14:tracePt t="85848" x="9826625" y="3771900"/>
          <p14:tracePt t="85856" x="9826625" y="3716338"/>
          <p14:tracePt t="85864" x="9826625" y="3662363"/>
          <p14:tracePt t="85873" x="9853613" y="3579813"/>
          <p14:tracePt t="85880" x="9853613" y="3524250"/>
          <p14:tracePt t="85888" x="9863138" y="3460750"/>
          <p14:tracePt t="85895" x="9863138" y="3406775"/>
          <p14:tracePt t="85905" x="9863138" y="3333750"/>
          <p14:tracePt t="85912" x="9863138" y="3278188"/>
          <p14:tracePt t="85921" x="9863138" y="3232150"/>
          <p14:tracePt t="85928" x="9863138" y="3178175"/>
          <p14:tracePt t="85937" x="9863138" y="3141663"/>
          <p14:tracePt t="85944" x="9863138" y="3114675"/>
          <p14:tracePt t="85953" x="9863138" y="3059113"/>
          <p14:tracePt t="85961" x="9863138" y="3022600"/>
          <p14:tracePt t="85969" x="9863138" y="2986088"/>
          <p14:tracePt t="85977" x="9863138" y="2959100"/>
          <p14:tracePt t="85988" x="9863138" y="2922588"/>
          <p14:tracePt t="85993" x="9853613" y="2894013"/>
          <p14:tracePt t="86004" x="9836150" y="2849563"/>
          <p14:tracePt t="86009" x="9817100" y="2813050"/>
          <p14:tracePt t="86017" x="9817100" y="2803525"/>
          <p14:tracePt t="86024" x="9799638" y="2776538"/>
          <p14:tracePt t="86033" x="9790113" y="2747963"/>
          <p14:tracePt t="86041" x="9772650" y="2703513"/>
          <p14:tracePt t="86048" x="9763125" y="2693988"/>
          <p14:tracePt t="86056" x="9744075" y="2667000"/>
          <p14:tracePt t="86065" x="9726613" y="2647950"/>
          <p14:tracePt t="86072" x="9707563" y="2630488"/>
          <p14:tracePt t="86080" x="9690100" y="2611438"/>
          <p14:tracePt t="86088" x="9671050" y="2584450"/>
          <p14:tracePt t="86096" x="9625013" y="2557463"/>
          <p14:tracePt t="86103" x="9580563" y="2528888"/>
          <p14:tracePt t="86111" x="9544050" y="2520950"/>
          <p14:tracePt t="86121" x="9488488" y="2501900"/>
          <p14:tracePt t="86127" x="9442450" y="2484438"/>
          <p14:tracePt t="86137" x="9388475" y="2465388"/>
          <p14:tracePt t="86144" x="9324975" y="2447925"/>
          <p14:tracePt t="86153" x="9288463" y="2447925"/>
          <p14:tracePt t="86160" x="9232900" y="2447925"/>
          <p14:tracePt t="86169" x="9186863" y="2447925"/>
          <p14:tracePt t="86176" x="9123363" y="2447925"/>
          <p14:tracePt t="86185" x="9040813" y="2447925"/>
          <p14:tracePt t="86193" x="8967788" y="2447925"/>
          <p14:tracePt t="86201" x="8894763" y="2447925"/>
          <p14:tracePt t="86209" x="8840788" y="2447925"/>
          <p14:tracePt t="86217" x="8775700" y="2455863"/>
          <p14:tracePt t="86225" x="8739188" y="2465388"/>
          <p14:tracePt t="86232" x="8702675" y="2484438"/>
          <p14:tracePt t="86240" x="8702675" y="2492375"/>
          <p14:tracePt t="86248" x="8675688" y="2501900"/>
          <p14:tracePt t="86665" x="0" y="0"/>
        </p14:tracePtLst>
        <p14:tracePtLst>
          <p14:tracePt t="97753" x="10721975" y="3497263"/>
          <p14:tracePt t="97946" x="10748963" y="3487738"/>
          <p14:tracePt t="97953" x="10775950" y="3470275"/>
          <p14:tracePt t="97961" x="10821988" y="3460750"/>
          <p14:tracePt t="97968" x="10868025" y="3443288"/>
          <p14:tracePt t="97977" x="10914063" y="3433763"/>
          <p14:tracePt t="97985" x="10931525" y="3433763"/>
          <p14:tracePt t="97993" x="10968038" y="3424238"/>
          <p14:tracePt t="98002" x="10977563" y="3414713"/>
          <p14:tracePt t="98009" x="10987088" y="3414713"/>
          <p14:tracePt t="98020" x="10995025" y="3406775"/>
          <p14:tracePt t="98035" x="11014075" y="3387725"/>
          <p14:tracePt t="98041" x="11014075" y="3378200"/>
          <p14:tracePt t="98052" x="11031538" y="3360738"/>
          <p14:tracePt t="98059" x="11041063" y="3351213"/>
          <p14:tracePt t="98069" x="11060113" y="3333750"/>
          <p14:tracePt t="98075" x="11068050" y="3333750"/>
          <p14:tracePt t="98081" x="11087100" y="3314700"/>
          <p14:tracePt t="98093" x="11096625" y="3305175"/>
          <p14:tracePt t="98099" x="11114088" y="3287713"/>
          <p14:tracePt t="98104" x="11133138" y="3251200"/>
          <p14:tracePt t="98113" x="11141075" y="3251200"/>
          <p14:tracePt t="98124" x="11150600" y="3241675"/>
          <p14:tracePt t="98128" x="11160125" y="3232150"/>
          <p14:tracePt t="98139" x="11160125" y="3214688"/>
          <p14:tracePt t="98145" x="11177588" y="3195638"/>
          <p14:tracePt t="98154" x="11177588" y="3178175"/>
          <p14:tracePt t="98160" x="11187113" y="3159125"/>
          <p14:tracePt t="98168" x="11187113" y="3151188"/>
          <p14:tracePt t="98176" x="11206163" y="3114675"/>
          <p14:tracePt t="98184" x="11206163" y="3105150"/>
          <p14:tracePt t="98192" x="11206163" y="3078163"/>
          <p14:tracePt t="98201" x="11214100" y="3059113"/>
          <p14:tracePt t="98208" x="11214100" y="3041650"/>
          <p14:tracePt t="98219" x="11214100" y="3022600"/>
          <p14:tracePt t="98224" x="11214100" y="3005138"/>
          <p14:tracePt t="98233" x="11214100" y="2986088"/>
          <p14:tracePt t="98240" x="11214100" y="2959100"/>
          <p14:tracePt t="98252" x="11214100" y="2940050"/>
          <p14:tracePt t="98256" x="11214100" y="2930525"/>
          <p14:tracePt t="98267" x="11214100" y="2913063"/>
          <p14:tracePt t="98272" x="11214100" y="2894013"/>
          <p14:tracePt t="98283" x="11214100" y="2857500"/>
          <p14:tracePt t="98288" x="11214100" y="2849563"/>
          <p14:tracePt t="98296" x="11214100" y="2830513"/>
          <p14:tracePt t="98304" x="11214100" y="2813050"/>
          <p14:tracePt t="98312" x="11214100" y="2803525"/>
          <p14:tracePt t="98320" x="11214100" y="2784475"/>
          <p14:tracePt t="98328" x="11214100" y="2776538"/>
          <p14:tracePt t="98336" x="11206163" y="2747963"/>
          <p14:tracePt t="98352" x="11187113" y="2730500"/>
          <p14:tracePt t="98360" x="11177588" y="2720975"/>
          <p14:tracePt t="98368" x="11169650" y="2693988"/>
          <p14:tracePt t="98376" x="11150600" y="2684463"/>
          <p14:tracePt t="98383" x="11114088" y="2667000"/>
          <p14:tracePt t="98392" x="11096625" y="2657475"/>
          <p14:tracePt t="98401" x="11060113" y="2638425"/>
          <p14:tracePt t="98408" x="11014075" y="2620963"/>
          <p14:tracePt t="98416" x="10968038" y="2611438"/>
          <p14:tracePt t="98424" x="10941050" y="2601913"/>
          <p14:tracePt t="98433" x="10885488" y="2601913"/>
          <p14:tracePt t="98440" x="10841038" y="2593975"/>
          <p14:tracePt t="98450" x="10785475" y="2593975"/>
          <p14:tracePt t="98456" x="10748963" y="2593975"/>
          <p14:tracePt t="98467" x="10694988" y="2593975"/>
          <p14:tracePt t="98472" x="10666413" y="2593975"/>
          <p14:tracePt t="98483" x="10658475" y="2593975"/>
          <p14:tracePt t="98488" x="10629900" y="2593975"/>
          <p14:tracePt t="98496" x="10602913" y="2593975"/>
          <p14:tracePt t="98504" x="10585450" y="2593975"/>
          <p14:tracePt t="98513" x="10575925" y="2593975"/>
          <p14:tracePt t="98520" x="10547350" y="2593975"/>
          <p14:tracePt t="98528" x="10529888" y="2593975"/>
          <p14:tracePt t="98537" x="10502900" y="2593975"/>
          <p14:tracePt t="98545" x="10456863" y="2601913"/>
          <p14:tracePt t="98552" x="10437813" y="2601913"/>
          <p14:tracePt t="98560" x="10393363" y="2638425"/>
          <p14:tracePt t="98568" x="10347325" y="2667000"/>
          <p14:tracePt t="98577" x="10328275" y="2674938"/>
          <p14:tracePt t="98584" x="10274300" y="2711450"/>
          <p14:tracePt t="98592" x="10237788" y="2730500"/>
          <p14:tracePt t="98602" x="10210800" y="2757488"/>
          <p14:tracePt t="98608" x="10164763" y="2784475"/>
          <p14:tracePt t="98618" x="10145713" y="2803525"/>
          <p14:tracePt t="98624" x="10128250" y="2820988"/>
          <p14:tracePt t="98634" x="10091738" y="2849563"/>
          <p14:tracePt t="98641" x="10064750" y="2876550"/>
          <p14:tracePt t="98649" x="10055225" y="2903538"/>
          <p14:tracePt t="98656" x="10036175" y="2922588"/>
          <p14:tracePt t="98665" x="10009188" y="2949575"/>
          <p14:tracePt t="98673" x="9991725" y="2986088"/>
          <p14:tracePt t="98682" x="9972675" y="3032125"/>
          <p14:tracePt t="98688" x="9972675" y="3059113"/>
          <p14:tracePt t="98697" x="9955213" y="3086100"/>
          <p14:tracePt t="98706" x="9936163" y="3132138"/>
          <p14:tracePt t="98712" x="9926638" y="3168650"/>
          <p14:tracePt t="98720" x="9909175" y="3232150"/>
          <p14:tracePt t="98728" x="9909175" y="3260725"/>
          <p14:tracePt t="98738" x="9909175" y="3333750"/>
          <p14:tracePt t="98744" x="9882188" y="3360738"/>
          <p14:tracePt t="98752" x="9882188" y="3433763"/>
          <p14:tracePt t="98760" x="9882188" y="3487738"/>
          <p14:tracePt t="98769" x="9882188" y="3560763"/>
          <p14:tracePt t="98776" x="9882188" y="3616325"/>
          <p14:tracePt t="98784" x="9882188" y="3679825"/>
          <p14:tracePt t="98792" x="9882188" y="3752850"/>
          <p14:tracePt t="98800" x="9882188" y="3789363"/>
          <p14:tracePt t="98808" x="9882188" y="3844925"/>
          <p14:tracePt t="98816" x="9918700" y="3944938"/>
          <p14:tracePt t="98824" x="9945688" y="4027488"/>
          <p14:tracePt t="98833" x="9963150" y="4081463"/>
          <p14:tracePt t="98840" x="9963150" y="4146550"/>
          <p14:tracePt t="98848" x="9999663" y="4191000"/>
          <p14:tracePt t="98856" x="10018713" y="4227513"/>
          <p14:tracePt t="98866" x="10064750" y="4283075"/>
          <p14:tracePt t="98872" x="10072688" y="4310063"/>
          <p14:tracePt t="98883" x="10091738" y="4329113"/>
          <p14:tracePt t="98888" x="10128250" y="4365625"/>
          <p14:tracePt t="98901" x="10164763" y="4410075"/>
          <p14:tracePt t="98904" x="10191750" y="4438650"/>
          <p14:tracePt t="98912" x="10218738" y="4483100"/>
          <p14:tracePt t="98920" x="10237788" y="4511675"/>
          <p14:tracePt t="98928" x="10255250" y="4529138"/>
          <p14:tracePt t="98938" x="10301288" y="4556125"/>
          <p14:tracePt t="98944" x="10328275" y="4592638"/>
          <p14:tracePt t="98952" x="10364788" y="4611688"/>
          <p14:tracePt t="98960" x="10383838" y="4621213"/>
          <p14:tracePt t="98969" x="10410825" y="4638675"/>
          <p14:tracePt t="98976" x="10456863" y="4675188"/>
          <p14:tracePt t="98985" x="10502900" y="4684713"/>
          <p14:tracePt t="98992" x="10529888" y="4684713"/>
          <p14:tracePt t="99002" x="10575925" y="4711700"/>
          <p14:tracePt t="99007" x="10602913" y="4711700"/>
          <p14:tracePt t="99018" x="10658475" y="4711700"/>
          <p14:tracePt t="99024" x="10694988" y="4721225"/>
          <p14:tracePt t="99032" x="10739438" y="4721225"/>
          <p14:tracePt t="99040" x="10775950" y="4721225"/>
          <p14:tracePt t="99048" x="10821988" y="4721225"/>
          <p14:tracePt t="99056" x="10848975" y="4721225"/>
          <p14:tracePt t="99065" x="10895013" y="4721225"/>
          <p14:tracePt t="99072" x="10931525" y="4721225"/>
          <p14:tracePt t="99081" x="10968038" y="4721225"/>
          <p14:tracePt t="99088" x="11004550" y="4721225"/>
          <p14:tracePt t="99099" x="11060113" y="4721225"/>
          <p14:tracePt t="99104" x="11077575" y="4721225"/>
          <p14:tracePt t="99113" x="11114088" y="4702175"/>
          <p14:tracePt t="99120" x="11150600" y="4684713"/>
          <p14:tracePt t="99129" x="11187113" y="4675188"/>
          <p14:tracePt t="99137" x="11250613" y="4648200"/>
          <p14:tracePt t="99144" x="11279188" y="4638675"/>
          <p14:tracePt t="99152" x="11323638" y="4602163"/>
          <p14:tracePt t="99162" x="11379200" y="4575175"/>
          <p14:tracePt t="99170" x="11406188" y="4548188"/>
          <p14:tracePt t="99176" x="11434763" y="4529138"/>
          <p14:tracePt t="99184" x="11479213" y="4511675"/>
          <p14:tracePt t="99193" x="11498263" y="4492625"/>
          <p14:tracePt t="99200" x="11534775" y="4456113"/>
          <p14:tracePt t="99208" x="11552238" y="4410075"/>
          <p14:tracePt t="99216" x="11588750" y="4383088"/>
          <p14:tracePt t="99225" x="11598275" y="4365625"/>
          <p14:tracePt t="99233" x="11625263" y="4329113"/>
          <p14:tracePt t="99240" x="11661775" y="4264025"/>
          <p14:tracePt t="99248" x="11671300" y="4237038"/>
          <p14:tracePt t="99257" x="11698288" y="4200525"/>
          <p14:tracePt t="99264" x="11717338" y="4164013"/>
          <p14:tracePt t="99272" x="11726863" y="4127500"/>
          <p14:tracePt t="99282" x="11753850" y="4073525"/>
          <p14:tracePt t="99288" x="11753850" y="4037013"/>
          <p14:tracePt t="99298" x="11763375" y="4000500"/>
          <p14:tracePt t="99304" x="11763375" y="3963988"/>
          <p14:tracePt t="99313" x="11763375" y="3908425"/>
          <p14:tracePt t="99320" x="11763375" y="3881438"/>
          <p14:tracePt t="99328" x="11763375" y="3825875"/>
          <p14:tracePt t="99336" x="11763375" y="3779838"/>
          <p14:tracePt t="99344" x="11763375" y="3752850"/>
          <p14:tracePt t="99352" x="11763375" y="3698875"/>
          <p14:tracePt t="99360" x="11763375" y="3652838"/>
          <p14:tracePt t="99369" x="11763375" y="3606800"/>
          <p14:tracePt t="99376" x="11763375" y="3560763"/>
          <p14:tracePt t="99384" x="11763375" y="3543300"/>
          <p14:tracePt t="99393" x="11763375" y="3516313"/>
          <p14:tracePt t="99400" x="11763375" y="3470275"/>
          <p14:tracePt t="99408" x="11763375" y="3443288"/>
          <p14:tracePt t="99416" x="11744325" y="3387725"/>
          <p14:tracePt t="99424" x="11734800" y="3324225"/>
          <p14:tracePt t="99432" x="11707813" y="3268663"/>
          <p14:tracePt t="99440" x="11671300" y="3205163"/>
          <p14:tracePt t="99449" x="11644313" y="3141663"/>
          <p14:tracePt t="99456" x="11634788" y="3122613"/>
          <p14:tracePt t="99464" x="11617325" y="3059113"/>
          <p14:tracePt t="99472" x="11607800" y="3022600"/>
          <p14:tracePt t="99483" x="11580813" y="2986088"/>
          <p14:tracePt t="99488" x="11544300" y="2930525"/>
          <p14:tracePt t="99497" x="11534775" y="2903538"/>
          <p14:tracePt t="99504" x="11507788" y="2857500"/>
          <p14:tracePt t="99514" x="11479213" y="2820988"/>
          <p14:tracePt t="99520" x="11471275" y="2803525"/>
          <p14:tracePt t="99529" x="11452225" y="2784475"/>
          <p14:tracePt t="99536" x="11425238" y="2757488"/>
          <p14:tracePt t="99544" x="11415713" y="2747963"/>
          <p14:tracePt t="99552" x="11406188" y="2740025"/>
          <p14:tracePt t="99560" x="11398250" y="2730500"/>
          <p14:tracePt t="99576" x="11388725" y="2730500"/>
          <p14:tracePt t="99585" x="11379200" y="2730500"/>
          <p14:tracePt t="99592" x="11333163" y="2730500"/>
          <p14:tracePt t="99600" x="11296650" y="2730500"/>
          <p14:tracePt t="99608" x="11250613" y="2730500"/>
          <p14:tracePt t="99617" x="11177588" y="2711450"/>
          <p14:tracePt t="99624" x="11104563" y="2711450"/>
          <p14:tracePt t="99632" x="11031538" y="2711450"/>
          <p14:tracePt t="99640" x="10977563" y="2711450"/>
          <p14:tracePt t="99651" x="10931525" y="2711450"/>
          <p14:tracePt t="99656" x="10848975" y="2711450"/>
          <p14:tracePt t="99664" x="10795000" y="2711450"/>
          <p14:tracePt t="99673" x="10758488" y="2730500"/>
          <p14:tracePt t="99682" x="10731500" y="2730500"/>
          <p14:tracePt t="99688" x="10712450" y="2740025"/>
          <p14:tracePt t="99704" x="10702925" y="2740025"/>
          <p14:tracePt t="101394" x="0" y="0"/>
        </p14:tracePtLst>
        <p14:tracePtLst>
          <p14:tracePt t="108736" x="9607550" y="2757488"/>
          <p14:tracePt t="109002" x="9598025" y="2757488"/>
          <p14:tracePt t="109010" x="9525000" y="2757488"/>
          <p14:tracePt t="109018" x="9451975" y="2757488"/>
          <p14:tracePt t="109025" x="9378950" y="2757488"/>
          <p14:tracePt t="109036" x="9296400" y="2757488"/>
          <p14:tracePt t="109041" x="9223375" y="2757488"/>
          <p14:tracePt t="109051" x="9196388" y="2757488"/>
          <p14:tracePt t="109057" x="9178925" y="2757488"/>
          <p14:tracePt t="109068" x="9169400" y="2757488"/>
          <p14:tracePt t="109073" x="9159875" y="2757488"/>
          <p14:tracePt t="109083" x="9142413" y="2757488"/>
          <p14:tracePt t="109089" x="9132888" y="2757488"/>
          <p14:tracePt t="109105" x="9113838" y="2776538"/>
          <p14:tracePt t="109113" x="9105900" y="2784475"/>
          <p14:tracePt t="109121" x="9077325" y="2813050"/>
          <p14:tracePt t="109129" x="9059863" y="2830513"/>
          <p14:tracePt t="109138" x="9023350" y="2867025"/>
          <p14:tracePt t="109145" x="8996363" y="2894013"/>
          <p14:tracePt t="109154" x="8986838" y="2903538"/>
          <p14:tracePt t="109161" x="8967788" y="2922588"/>
          <p14:tracePt t="109171" x="8940800" y="2959100"/>
          <p14:tracePt t="109177" x="8940800" y="2986088"/>
          <p14:tracePt t="109186" x="8904288" y="3032125"/>
          <p14:tracePt t="109193" x="8877300" y="3078163"/>
          <p14:tracePt t="109202" x="8858250" y="3122613"/>
          <p14:tracePt t="109209" x="8840788" y="3151188"/>
          <p14:tracePt t="109216" x="8821738" y="3168650"/>
          <p14:tracePt t="109226" x="8804275" y="3195638"/>
          <p14:tracePt t="109233" x="8785225" y="3232150"/>
          <p14:tracePt t="109241" x="8775700" y="3241675"/>
          <p14:tracePt t="109253" x="8775700" y="3251200"/>
          <p14:tracePt t="109258" x="8758238" y="3278188"/>
          <p14:tracePt t="109268" x="8748713" y="3297238"/>
          <p14:tracePt t="109273" x="8731250" y="3333750"/>
          <p14:tracePt t="109287" x="8721725" y="3378200"/>
          <p14:tracePt t="109291" x="8694738" y="3406775"/>
          <p14:tracePt t="109300" x="8685213" y="3451225"/>
          <p14:tracePt t="109305" x="8666163" y="3470275"/>
          <p14:tracePt t="109313" x="8658225" y="3497263"/>
          <p14:tracePt t="109323" x="8648700" y="3543300"/>
          <p14:tracePt t="109329" x="8639175" y="3560763"/>
          <p14:tracePt t="109338" x="8629650" y="3589338"/>
          <p14:tracePt t="109345" x="8629650" y="3633788"/>
          <p14:tracePt t="109352" x="8629650" y="3662363"/>
          <p14:tracePt t="109361" x="8612188" y="3689350"/>
          <p14:tracePt t="109368" x="8612188" y="3743325"/>
          <p14:tracePt t="109377" x="8612188" y="3779838"/>
          <p14:tracePt t="109387" x="8612188" y="3808413"/>
          <p14:tracePt t="109393" x="8612188" y="3844925"/>
          <p14:tracePt t="109401" x="8612188" y="3898900"/>
          <p14:tracePt t="109409" x="8612188" y="3927475"/>
          <p14:tracePt t="109417" x="8612188" y="4000500"/>
          <p14:tracePt t="109425" x="8612188" y="4090988"/>
          <p14:tracePt t="109434" x="8612188" y="4164013"/>
          <p14:tracePt t="109441" x="8612188" y="4237038"/>
          <p14:tracePt t="109451" x="8612188" y="4300538"/>
          <p14:tracePt t="109456" x="8612188" y="4337050"/>
          <p14:tracePt t="109466" x="8612188" y="4383088"/>
          <p14:tracePt t="109472" x="8621713" y="4410075"/>
          <p14:tracePt t="109483" x="8639175" y="4429125"/>
          <p14:tracePt t="109488" x="8658225" y="4465638"/>
          <p14:tracePt t="109499" x="8666163" y="4483100"/>
          <p14:tracePt t="109504" x="8685213" y="4502150"/>
          <p14:tracePt t="109513" x="8694738" y="4511675"/>
          <p14:tracePt t="109520" x="8712200" y="4519613"/>
          <p14:tracePt t="109529" x="8721725" y="4529138"/>
          <p14:tracePt t="109536" x="8731250" y="4538663"/>
          <p14:tracePt t="109552" x="8767763" y="4548188"/>
          <p14:tracePt t="109560" x="8775700" y="4565650"/>
          <p14:tracePt t="109568" x="8785225" y="4565650"/>
          <p14:tracePt t="109576" x="8821738" y="4575175"/>
          <p14:tracePt t="109584" x="8877300" y="4602163"/>
          <p14:tracePt t="109592" x="8921750" y="4611688"/>
          <p14:tracePt t="109600" x="8977313" y="4611688"/>
          <p14:tracePt t="109608" x="9040813" y="4638675"/>
          <p14:tracePt t="109617" x="9096375" y="4638675"/>
          <p14:tracePt t="109624" x="9150350" y="4638675"/>
          <p14:tracePt t="109633" x="9186863" y="4638675"/>
          <p14:tracePt t="109640" x="9223375" y="4638675"/>
          <p14:tracePt t="109649" x="9278938" y="4638675"/>
          <p14:tracePt t="109657" x="9324975" y="4638675"/>
          <p14:tracePt t="109665" x="9351963" y="4638675"/>
          <p14:tracePt t="109672" x="9378950" y="4638675"/>
          <p14:tracePt t="109682" x="9405938" y="4638675"/>
          <p14:tracePt t="109688" x="9424988" y="4621213"/>
          <p14:tracePt t="109699" x="9471025" y="4602163"/>
          <p14:tracePt t="109704" x="9515475" y="4584700"/>
          <p14:tracePt t="109715" x="9534525" y="4565650"/>
          <p14:tracePt t="109720" x="9571038" y="4548188"/>
          <p14:tracePt t="109729" x="9607550" y="4511675"/>
          <p14:tracePt t="109736" x="9644063" y="4492625"/>
          <p14:tracePt t="109744" x="9661525" y="4456113"/>
          <p14:tracePt t="109752" x="9671050" y="4438650"/>
          <p14:tracePt t="109760" x="9707563" y="4392613"/>
          <p14:tracePt t="109768" x="9726613" y="4373563"/>
          <p14:tracePt t="109776" x="9734550" y="4346575"/>
          <p14:tracePt t="109784" x="9734550" y="4300538"/>
          <p14:tracePt t="109792" x="9753600" y="4273550"/>
          <p14:tracePt t="109800" x="9763125" y="4219575"/>
          <p14:tracePt t="109808" x="9790113" y="4154488"/>
          <p14:tracePt t="109816" x="9809163" y="4100513"/>
          <p14:tracePt t="109824" x="9826625" y="4037013"/>
          <p14:tracePt t="109833" x="9826625" y="3990975"/>
          <p14:tracePt t="109840" x="9826625" y="3935413"/>
          <p14:tracePt t="109849" x="9836150" y="3898900"/>
          <p14:tracePt t="109856" x="9836150" y="3825875"/>
          <p14:tracePt t="109867" x="9853613" y="3779838"/>
          <p14:tracePt t="109873" x="9863138" y="3716338"/>
          <p14:tracePt t="109881" x="9872663" y="3662363"/>
          <p14:tracePt t="109888" x="9872663" y="3589338"/>
          <p14:tracePt t="109898" x="9872663" y="3533775"/>
          <p14:tracePt t="109918" x="9872663" y="3378200"/>
          <p14:tracePt t="109921" x="9872663" y="3324225"/>
          <p14:tracePt t="109929" x="9872663" y="3268663"/>
          <p14:tracePt t="109938" x="9872663" y="3195638"/>
          <p14:tracePt t="109944" x="9872663" y="3141663"/>
          <p14:tracePt t="109952" x="9872663" y="3078163"/>
          <p14:tracePt t="109960" x="9872663" y="3005138"/>
          <p14:tracePt t="109969" x="9872663" y="2949575"/>
          <p14:tracePt t="109976" x="9863138" y="2903538"/>
          <p14:tracePt t="109985" x="9863138" y="2830513"/>
          <p14:tracePt t="109992" x="9817100" y="2730500"/>
          <p14:tracePt t="110001" x="9809163" y="2657475"/>
          <p14:tracePt t="110008" x="9780588" y="2593975"/>
          <p14:tracePt t="110016" x="9753600" y="2528888"/>
          <p14:tracePt t="110024" x="9726613" y="2474913"/>
          <p14:tracePt t="110035" x="9707563" y="2411413"/>
          <p14:tracePt t="110040" x="9671050" y="2374900"/>
          <p14:tracePt t="110049" x="9634538" y="2292350"/>
          <p14:tracePt t="110056" x="9598025" y="2265363"/>
          <p14:tracePt t="110067" x="9561513" y="2219325"/>
          <p14:tracePt t="110072" x="9534525" y="2173288"/>
          <p14:tracePt t="110082" x="9498013" y="2136775"/>
          <p14:tracePt t="110088" x="9478963" y="2119313"/>
          <p14:tracePt t="110100" x="9442450" y="2082800"/>
          <p14:tracePt t="110104" x="9405938" y="2063750"/>
          <p14:tracePt t="110115" x="9378950" y="2054225"/>
          <p14:tracePt t="110120" x="9324975" y="2027238"/>
          <p14:tracePt t="110131" x="9296400" y="2027238"/>
          <p14:tracePt t="110136" x="9223375" y="2017713"/>
          <p14:tracePt t="110144" x="9169400" y="2017713"/>
          <p14:tracePt t="110152" x="9059863" y="2017713"/>
          <p14:tracePt t="110161" x="8986838" y="2017713"/>
          <p14:tracePt t="110168" x="8913813" y="2017713"/>
          <p14:tracePt t="110177" x="8804275" y="2017713"/>
          <p14:tracePt t="110184" x="8739188" y="2017713"/>
          <p14:tracePt t="110194" x="8685213" y="2036763"/>
          <p14:tracePt t="110200" x="8621713" y="2063750"/>
          <p14:tracePt t="110208" x="8539163" y="2100263"/>
          <p14:tracePt t="110216" x="8520113" y="2119313"/>
          <p14:tracePt t="110224" x="8466138" y="2146300"/>
          <p14:tracePt t="110232" x="8456613" y="2155825"/>
          <p14:tracePt t="110240" x="8439150" y="2163763"/>
          <p14:tracePt t="110249" x="8429625" y="2182813"/>
          <p14:tracePt t="110265" x="8420100" y="2209800"/>
          <p14:tracePt t="110272" x="8410575" y="2209800"/>
          <p14:tracePt t="110281" x="8402638" y="2236788"/>
          <p14:tracePt t="110288" x="8402638" y="2246313"/>
          <p14:tracePt t="110297" x="8402638" y="2265363"/>
          <p14:tracePt t="110304" x="8383588" y="2282825"/>
          <p14:tracePt t="110314" x="8383588" y="2328863"/>
          <p14:tracePt t="110320" x="8383588" y="2355850"/>
          <p14:tracePt t="110331" x="8374063" y="2392363"/>
          <p14:tracePt t="110336" x="8374063" y="2455863"/>
          <p14:tracePt t="110345" x="8374063" y="2492375"/>
          <p14:tracePt t="110352" x="8374063" y="2547938"/>
          <p14:tracePt t="110360" x="8374063" y="2601913"/>
          <p14:tracePt t="110369" x="8374063" y="2647950"/>
          <p14:tracePt t="110376" x="8374063" y="2703513"/>
          <p14:tracePt t="110384" x="8374063" y="2740025"/>
          <p14:tracePt t="110392" x="8374063" y="2794000"/>
          <p14:tracePt t="110400" x="8374063" y="2820988"/>
          <p14:tracePt t="110408" x="8374063" y="2857500"/>
          <p14:tracePt t="110416" x="8374063" y="2886075"/>
          <p14:tracePt t="110424" x="8374063" y="2894013"/>
          <p14:tracePt t="110432" x="8374063" y="2922588"/>
          <p14:tracePt t="110440" x="8374063" y="2930525"/>
          <p14:tracePt t="110464" x="8374063" y="2940050"/>
          <p14:tracePt t="110905" x="0" y="0"/>
        </p14:tracePtLst>
        <p14:tracePtLst>
          <p14:tracePt t="112215" x="11214100" y="2674938"/>
          <p14:tracePt t="112314" x="11196638" y="2667000"/>
          <p14:tracePt t="112322" x="11187113" y="2657475"/>
          <p14:tracePt t="112331" x="11169650" y="2657475"/>
          <p14:tracePt t="112338" x="11150600" y="2647950"/>
          <p14:tracePt t="112347" x="11123613" y="2647950"/>
          <p14:tracePt t="112353" x="11096625" y="2630488"/>
          <p14:tracePt t="112364" x="11031538" y="2620963"/>
          <p14:tracePt t="112369" x="10977563" y="2601913"/>
          <p14:tracePt t="112379" x="10950575" y="2593975"/>
          <p14:tracePt t="112385" x="10904538" y="2584450"/>
          <p14:tracePt t="112396" x="10877550" y="2584450"/>
          <p14:tracePt t="112401" x="10858500" y="2574925"/>
          <p14:tracePt t="112412" x="10841038" y="2565400"/>
          <p14:tracePt t="112417" x="10821988" y="2565400"/>
          <p14:tracePt t="112424" x="10812463" y="2565400"/>
          <p14:tracePt t="112441" x="10795000" y="2565400"/>
          <p14:tracePt t="112448" x="10785475" y="2565400"/>
          <p14:tracePt t="112456" x="10768013" y="2565400"/>
          <p14:tracePt t="112465" x="10731500" y="2565400"/>
          <p14:tracePt t="112473" x="10712450" y="2565400"/>
          <p14:tracePt t="112480" x="10675938" y="2565400"/>
          <p14:tracePt t="112490" x="10639425" y="2565400"/>
          <p14:tracePt t="112496" x="10612438" y="2565400"/>
          <p14:tracePt t="112504" x="10585450" y="2565400"/>
          <p14:tracePt t="112512" x="10539413" y="2601913"/>
          <p14:tracePt t="112521" x="10510838" y="2620963"/>
          <p14:tracePt t="112529" x="10447338" y="2667000"/>
          <p14:tracePt t="112536" x="10437813" y="2674938"/>
          <p14:tracePt t="112546" x="10410825" y="2703513"/>
          <p14:tracePt t="112552" x="10393363" y="2740025"/>
          <p14:tracePt t="112562" x="10383838" y="2767013"/>
          <p14:tracePt t="112568" x="10364788" y="2784475"/>
          <p14:tracePt t="112577" x="10356850" y="2803525"/>
          <p14:tracePt t="112584" x="10328275" y="2849563"/>
          <p14:tracePt t="112594" x="10320338" y="2867025"/>
          <p14:tracePt t="112600" x="10301288" y="2894013"/>
          <p14:tracePt t="112610" x="10291763" y="2930525"/>
          <p14:tracePt t="112616" x="10264775" y="2986088"/>
          <p14:tracePt t="112624" x="10255250" y="3013075"/>
          <p14:tracePt t="112633" x="10237788" y="3049588"/>
          <p14:tracePt t="112640" x="10228263" y="3086100"/>
          <p14:tracePt t="112648" x="10201275" y="3151188"/>
          <p14:tracePt t="112657" x="10191750" y="3195638"/>
          <p14:tracePt t="112665" x="10174288" y="3224213"/>
          <p14:tracePt t="112673" x="10164763" y="3278188"/>
          <p14:tracePt t="112680" x="10164763" y="3324225"/>
          <p14:tracePt t="112689" x="10137775" y="3378200"/>
          <p14:tracePt t="112698" x="10137775" y="3406775"/>
          <p14:tracePt t="112704" x="10137775" y="3451225"/>
          <p14:tracePt t="112712" x="10137775" y="3479800"/>
          <p14:tracePt t="112720" x="10137775" y="3533775"/>
          <p14:tracePt t="112731" x="10137775" y="3560763"/>
          <p14:tracePt t="112736" x="10137775" y="3597275"/>
          <p14:tracePt t="112746" x="10137775" y="3670300"/>
          <p14:tracePt t="112752" x="10137775" y="3698875"/>
          <p14:tracePt t="112763" x="10137775" y="3752850"/>
          <p14:tracePt t="112768" x="10137775" y="3798888"/>
          <p14:tracePt t="112777" x="10137775" y="3852863"/>
          <p14:tracePt t="112785" x="10137775" y="3908425"/>
          <p14:tracePt t="112795" x="10174288" y="3971925"/>
          <p14:tracePt t="112800" x="10201275" y="4017963"/>
          <p14:tracePt t="112812" x="10218738" y="4054475"/>
          <p14:tracePt t="112816" x="10237788" y="4073525"/>
          <p14:tracePt t="112827" x="10255250" y="4090988"/>
          <p14:tracePt t="112832" x="10264775" y="4100513"/>
          <p14:tracePt t="112841" x="10283825" y="4117975"/>
          <p14:tracePt t="112849" x="10291763" y="4117975"/>
          <p14:tracePt t="112856" x="10301288" y="4127500"/>
          <p14:tracePt t="112872" x="10310813" y="4127500"/>
          <p14:tracePt t="112897" x="10383838" y="4146550"/>
          <p14:tracePt t="112904" x="10420350" y="4154488"/>
          <p14:tracePt t="112912" x="10502900" y="4154488"/>
          <p14:tracePt t="112921" x="10575925" y="4154488"/>
          <p14:tracePt t="112930" x="10629900" y="4154488"/>
          <p14:tracePt t="112936" x="10702925" y="4154488"/>
          <p14:tracePt t="112945" x="10775950" y="4154488"/>
          <p14:tracePt t="112952" x="10831513" y="4154488"/>
          <p14:tracePt t="112962" x="10895013" y="4154488"/>
          <p14:tracePt t="112968" x="10950575" y="4154488"/>
          <p14:tracePt t="112979" x="10987088" y="4154488"/>
          <p14:tracePt t="112984" x="11060113" y="4154488"/>
          <p14:tracePt t="112993" x="11087100" y="4146550"/>
          <p14:tracePt t="113000" x="11133138" y="4127500"/>
          <p14:tracePt t="113011" x="11177588" y="4090988"/>
          <p14:tracePt t="113016" x="11214100" y="4081463"/>
          <p14:tracePt t="113026" x="11242675" y="4054475"/>
          <p14:tracePt t="113033" x="11287125" y="4044950"/>
          <p14:tracePt t="113044" x="11352213" y="4008438"/>
          <p14:tracePt t="113049" x="11379200" y="3981450"/>
          <p14:tracePt t="113057" x="11425238" y="3944938"/>
          <p14:tracePt t="113065" x="11471275" y="3908425"/>
          <p14:tracePt t="113072" x="11507788" y="3889375"/>
          <p14:tracePt t="113081" x="11534775" y="3852863"/>
          <p14:tracePt t="113088" x="11571288" y="3825875"/>
          <p14:tracePt t="113096" x="11598275" y="3789363"/>
          <p14:tracePt t="113104" x="11617325" y="3762375"/>
          <p14:tracePt t="113112" x="11634788" y="3725863"/>
          <p14:tracePt t="113120" x="11661775" y="3689350"/>
          <p14:tracePt t="113128" x="11661775" y="3643313"/>
          <p14:tracePt t="113136" x="11690350" y="3616325"/>
          <p14:tracePt t="113146" x="11698288" y="3570288"/>
          <p14:tracePt t="113153" x="11698288" y="3543300"/>
          <p14:tracePt t="113161" x="11698288" y="3487738"/>
          <p14:tracePt t="113168" x="11698288" y="3443288"/>
          <p14:tracePt t="113177" x="11698288" y="3378200"/>
          <p14:tracePt t="113184" x="11698288" y="3324225"/>
          <p14:tracePt t="113193" x="11698288" y="3260725"/>
          <p14:tracePt t="113200" x="11698288" y="3205163"/>
          <p14:tracePt t="113210" x="11690350" y="3132138"/>
          <p14:tracePt t="113217" x="11680825" y="3068638"/>
          <p14:tracePt t="113225" x="11671300" y="3032125"/>
          <p14:tracePt t="113233" x="11644313" y="2968625"/>
          <p14:tracePt t="113242" x="11617325" y="2903538"/>
          <p14:tracePt t="113250" x="11607800" y="2867025"/>
          <p14:tracePt t="113257" x="11588750" y="2830513"/>
          <p14:tracePt t="113265" x="11580813" y="2803525"/>
          <p14:tracePt t="113272" x="11561763" y="2767013"/>
          <p14:tracePt t="113282" x="11525250" y="2730500"/>
          <p14:tracePt t="113288" x="11488738" y="2693988"/>
          <p14:tracePt t="113296" x="11471275" y="2674938"/>
          <p14:tracePt t="113305" x="11442700" y="2638425"/>
          <p14:tracePt t="113313" x="11415713" y="2630488"/>
          <p14:tracePt t="113320" x="11369675" y="2611438"/>
          <p14:tracePt t="113329" x="11342688" y="2601913"/>
          <p14:tracePt t="113336" x="11279188" y="2574925"/>
          <p14:tracePt t="113347" x="11206163" y="2565400"/>
          <p14:tracePt t="113352" x="11114088" y="2565400"/>
          <p14:tracePt t="113362" x="11031538" y="2538413"/>
          <p14:tracePt t="113368" x="10941050" y="2538413"/>
          <p14:tracePt t="113379" x="10848975" y="2538413"/>
          <p14:tracePt t="113384" x="10758488" y="2538413"/>
          <p14:tracePt t="113393" x="10648950" y="2538413"/>
          <p14:tracePt t="113400" x="10556875" y="2538413"/>
          <p14:tracePt t="113411" x="10466388" y="2538413"/>
          <p14:tracePt t="113416" x="10383838" y="2538413"/>
          <p14:tracePt t="113426" x="10291763" y="2538413"/>
          <p14:tracePt t="113432" x="10218738" y="2538413"/>
          <p14:tracePt t="113444" x="10145713" y="2538413"/>
          <p14:tracePt t="113449" x="10072688" y="2538413"/>
          <p14:tracePt t="113457" x="9999663" y="2538413"/>
          <p14:tracePt t="113464" x="9955213" y="2565400"/>
          <p14:tracePt t="113474" x="9872663" y="2593975"/>
          <p14:tracePt t="113481" x="9853613" y="2611438"/>
          <p14:tracePt t="113488" x="9817100" y="2630488"/>
          <p14:tracePt t="113497" x="9817100" y="2638425"/>
          <p14:tracePt t="113825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16473BF-1592-4B40-B39C-8C986CE790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421" r="68972" b="36800"/>
          <a:stretch/>
        </p:blipFill>
        <p:spPr>
          <a:xfrm>
            <a:off x="329292" y="522515"/>
            <a:ext cx="3841087" cy="27867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65B08FE-2515-4626-922C-A8AFD5319D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52" t="31421" r="34062" b="36800"/>
          <a:stretch/>
        </p:blipFill>
        <p:spPr>
          <a:xfrm>
            <a:off x="4310741" y="3516085"/>
            <a:ext cx="4157760" cy="27867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41B6C03-E8D8-44CC-91DE-698EF85E6F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62" t="31421" r="1681" b="36800"/>
          <a:stretch/>
        </p:blipFill>
        <p:spPr>
          <a:xfrm>
            <a:off x="7674428" y="342613"/>
            <a:ext cx="4093016" cy="29666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Pravokotnik: zaokroženi vogali 10">
            <a:extLst>
              <a:ext uri="{FF2B5EF4-FFF2-40B4-BE49-F238E27FC236}">
                <a16:creationId xmlns:a16="http://schemas.microsoft.com/office/drawing/2014/main" id="{6B724766-0A10-4DBC-A18F-77D96ABED9B1}"/>
              </a:ext>
            </a:extLst>
          </p:cNvPr>
          <p:cNvSpPr/>
          <p:nvPr/>
        </p:nvSpPr>
        <p:spPr>
          <a:xfrm>
            <a:off x="4906987" y="5725124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ravokotnik: zaokroženi vogali 11">
            <a:extLst>
              <a:ext uri="{FF2B5EF4-FFF2-40B4-BE49-F238E27FC236}">
                <a16:creationId xmlns:a16="http://schemas.microsoft.com/office/drawing/2014/main" id="{AE64F5D4-0F1B-4093-9E38-2543F64F4DEB}"/>
              </a:ext>
            </a:extLst>
          </p:cNvPr>
          <p:cNvSpPr/>
          <p:nvPr/>
        </p:nvSpPr>
        <p:spPr>
          <a:xfrm>
            <a:off x="6891865" y="5725124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ravokotnik: zaokroženi vogali 12">
            <a:extLst>
              <a:ext uri="{FF2B5EF4-FFF2-40B4-BE49-F238E27FC236}">
                <a16:creationId xmlns:a16="http://schemas.microsoft.com/office/drawing/2014/main" id="{C08FC446-0A25-4895-AEE1-CC1BEE28A4C6}"/>
              </a:ext>
            </a:extLst>
          </p:cNvPr>
          <p:cNvSpPr/>
          <p:nvPr/>
        </p:nvSpPr>
        <p:spPr>
          <a:xfrm>
            <a:off x="10185644" y="2645087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ravokotnik: zaokroženi vogali 13">
            <a:extLst>
              <a:ext uri="{FF2B5EF4-FFF2-40B4-BE49-F238E27FC236}">
                <a16:creationId xmlns:a16="http://schemas.microsoft.com/office/drawing/2014/main" id="{8F515BE8-39FC-4C28-99A5-3CAC6A0A0BFB}"/>
              </a:ext>
            </a:extLst>
          </p:cNvPr>
          <p:cNvSpPr/>
          <p:nvPr/>
        </p:nvSpPr>
        <p:spPr>
          <a:xfrm>
            <a:off x="8241693" y="2645087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ravokotnik: zaokroženi vogali 14">
            <a:extLst>
              <a:ext uri="{FF2B5EF4-FFF2-40B4-BE49-F238E27FC236}">
                <a16:creationId xmlns:a16="http://schemas.microsoft.com/office/drawing/2014/main" id="{CE0839B9-97F1-47A5-BC35-A5828048DBC3}"/>
              </a:ext>
            </a:extLst>
          </p:cNvPr>
          <p:cNvSpPr/>
          <p:nvPr/>
        </p:nvSpPr>
        <p:spPr>
          <a:xfrm>
            <a:off x="2668208" y="2863527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ravokotnik: zaokroženi vogali 15">
            <a:extLst>
              <a:ext uri="{FF2B5EF4-FFF2-40B4-BE49-F238E27FC236}">
                <a16:creationId xmlns:a16="http://schemas.microsoft.com/office/drawing/2014/main" id="{F62EC3B9-F96F-4EEE-922F-934AA1A91024}"/>
              </a:ext>
            </a:extLst>
          </p:cNvPr>
          <p:cNvSpPr/>
          <p:nvPr/>
        </p:nvSpPr>
        <p:spPr>
          <a:xfrm>
            <a:off x="817636" y="2873757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6F83A118-8FD7-4A85-BACC-A33E6F716D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71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191"/>
    </mc:Choice>
    <mc:Fallback>
      <p:transition spd="slow" advTm="10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2877" x="1835150" y="1671638"/>
          <p14:tracePt t="2972" x="1844675" y="1662113"/>
          <p14:tracePt t="2980" x="1863725" y="1606550"/>
          <p14:tracePt t="2989" x="1890713" y="1579563"/>
          <p14:tracePt t="2996" x="1917700" y="1543050"/>
          <p14:tracePt t="3004" x="1927225" y="1516063"/>
          <p14:tracePt t="3012" x="1963738" y="1470025"/>
          <p14:tracePt t="3022" x="1963738" y="1452563"/>
          <p14:tracePt t="3028" x="1981200" y="1423988"/>
          <p14:tracePt t="3038" x="1981200" y="1379538"/>
          <p14:tracePt t="3044" x="1990725" y="1343025"/>
          <p14:tracePt t="3052" x="1990725" y="1314450"/>
          <p14:tracePt t="3061" x="1990725" y="1306513"/>
          <p14:tracePt t="3068" x="1990725" y="1277938"/>
          <p14:tracePt t="3077" x="1990725" y="1250950"/>
          <p14:tracePt t="3084" x="1990725" y="1233488"/>
          <p14:tracePt t="3092" x="1990725" y="1223963"/>
          <p14:tracePt t="3100" x="1990725" y="1204913"/>
          <p14:tracePt t="3108" x="1990725" y="1177925"/>
          <p14:tracePt t="3117" x="1990725" y="1168400"/>
          <p14:tracePt t="3124" x="1990725" y="1150938"/>
          <p14:tracePt t="3132" x="1990725" y="1141413"/>
          <p14:tracePt t="3140" x="1990725" y="1114425"/>
          <p14:tracePt t="3148" x="1990725" y="1087438"/>
          <p14:tracePt t="3157" x="1981200" y="1068388"/>
          <p14:tracePt t="3164" x="1981200" y="1058863"/>
          <p14:tracePt t="3173" x="1963738" y="1041400"/>
          <p14:tracePt t="3180" x="1954213" y="1031875"/>
          <p14:tracePt t="3189" x="1927225" y="1004888"/>
          <p14:tracePt t="3196" x="1908175" y="995363"/>
          <p14:tracePt t="3204" x="1881188" y="976313"/>
          <p14:tracePt t="3212" x="1817688" y="968375"/>
          <p14:tracePt t="3221" x="1762125" y="939800"/>
          <p14:tracePt t="3228" x="1725613" y="931863"/>
          <p14:tracePt t="3238" x="1671638" y="922338"/>
          <p14:tracePt t="3244" x="1616075" y="912813"/>
          <p14:tracePt t="3254" x="1579563" y="903288"/>
          <p14:tracePt t="3260" x="1543050" y="876300"/>
          <p14:tracePt t="3269" x="1506538" y="876300"/>
          <p14:tracePt t="3277" x="1479550" y="866775"/>
          <p14:tracePt t="3284" x="1452563" y="866775"/>
          <p14:tracePt t="3292" x="1423988" y="866775"/>
          <p14:tracePt t="3300" x="1387475" y="866775"/>
          <p14:tracePt t="3308" x="1360488" y="866775"/>
          <p14:tracePt t="3316" x="1333500" y="866775"/>
          <p14:tracePt t="3324" x="1277938" y="866775"/>
          <p14:tracePt t="3333" x="1241425" y="866775"/>
          <p14:tracePt t="3341" x="1187450" y="866775"/>
          <p14:tracePt t="3348" x="1141413" y="866775"/>
          <p14:tracePt t="3356" x="1095375" y="876300"/>
          <p14:tracePt t="3364" x="1041400" y="895350"/>
          <p14:tracePt t="3373" x="1004888" y="912813"/>
          <p14:tracePt t="3380" x="941388" y="922338"/>
          <p14:tracePt t="3390" x="904875" y="949325"/>
          <p14:tracePt t="3396" x="895350" y="949325"/>
          <p14:tracePt t="3406" x="876300" y="968375"/>
          <p14:tracePt t="3412" x="858838" y="985838"/>
          <p14:tracePt t="3420" x="839788" y="995363"/>
          <p14:tracePt t="3428" x="822325" y="1031875"/>
          <p14:tracePt t="3438" x="812800" y="1041400"/>
          <p14:tracePt t="3444" x="793750" y="1068388"/>
          <p14:tracePt t="3454" x="776288" y="1104900"/>
          <p14:tracePt t="3460" x="766763" y="1123950"/>
          <p14:tracePt t="3470" x="757238" y="1160463"/>
          <p14:tracePt t="3476" x="757238" y="1196975"/>
          <p14:tracePt t="3484" x="749300" y="1241425"/>
          <p14:tracePt t="3492" x="739775" y="1270000"/>
          <p14:tracePt t="3501" x="739775" y="1314450"/>
          <p14:tracePt t="3509" x="739775" y="1350963"/>
          <p14:tracePt t="3516" x="720725" y="1406525"/>
          <p14:tracePt t="3524" x="720725" y="1452563"/>
          <p14:tracePt t="3533" x="720725" y="1516063"/>
          <p14:tracePt t="3540" x="720725" y="1579563"/>
          <p14:tracePt t="3549" x="720725" y="1652588"/>
          <p14:tracePt t="3556" x="720725" y="1708150"/>
          <p14:tracePt t="3564" x="720725" y="1798638"/>
          <p14:tracePt t="3572" x="720725" y="1854200"/>
          <p14:tracePt t="3580" x="720725" y="1908175"/>
          <p14:tracePt t="3589" x="739775" y="1973263"/>
          <p14:tracePt t="3596" x="766763" y="2054225"/>
          <p14:tracePt t="3604" x="776288" y="2090738"/>
          <p14:tracePt t="3612" x="803275" y="2155825"/>
          <p14:tracePt t="3621" x="812800" y="2200275"/>
          <p14:tracePt t="3628" x="831850" y="2246313"/>
          <p14:tracePt t="3637" x="849313" y="2265363"/>
          <p14:tracePt t="3644" x="868363" y="2309813"/>
          <p14:tracePt t="3657" x="876300" y="2328863"/>
          <p14:tracePt t="3659" x="895350" y="2346325"/>
          <p14:tracePt t="3669" x="904875" y="2374900"/>
          <p14:tracePt t="3676" x="922338" y="2392363"/>
          <p14:tracePt t="3684" x="949325" y="2428875"/>
          <p14:tracePt t="3692" x="968375" y="2447925"/>
          <p14:tracePt t="3700" x="995363" y="2474913"/>
          <p14:tracePt t="3708" x="1004888" y="2484438"/>
          <p14:tracePt t="3718" x="1031875" y="2501900"/>
          <p14:tracePt t="3724" x="1041400" y="2511425"/>
          <p14:tracePt t="3733" x="1058863" y="2528888"/>
          <p14:tracePt t="3740" x="1087438" y="2538413"/>
          <p14:tracePt t="3748" x="1114425" y="2538413"/>
          <p14:tracePt t="3756" x="1131888" y="2557463"/>
          <p14:tracePt t="3765" x="1150938" y="2565400"/>
          <p14:tracePt t="3772" x="1196975" y="2565400"/>
          <p14:tracePt t="3813" x="1223963" y="2565400"/>
          <p14:tracePt t="3820" x="1277938" y="2565400"/>
          <p14:tracePt t="3828" x="1296988" y="2565400"/>
          <p14:tracePt t="3836" x="1323975" y="2565400"/>
          <p14:tracePt t="3844" x="1350963" y="2565400"/>
          <p14:tracePt t="3853" x="1387475" y="2557463"/>
          <p14:tracePt t="3861" x="1416050" y="2538413"/>
          <p14:tracePt t="3871" x="1433513" y="2528888"/>
          <p14:tracePt t="3876" x="1470025" y="2501900"/>
          <p14:tracePt t="3884" x="1497013" y="2474913"/>
          <p14:tracePt t="3894" x="1525588" y="2438400"/>
          <p14:tracePt t="3900" x="1562100" y="2411413"/>
          <p14:tracePt t="3908" x="1598613" y="2346325"/>
          <p14:tracePt t="3917" x="1635125" y="2301875"/>
          <p14:tracePt t="3926" x="1671638" y="2236788"/>
          <p14:tracePt t="3932" x="1708150" y="2182813"/>
          <p14:tracePt t="3940" x="1744663" y="2136775"/>
          <p14:tracePt t="3949" x="1781175" y="2073275"/>
          <p14:tracePt t="3957" x="1817688" y="2046288"/>
          <p14:tracePt t="3964" x="1854200" y="2000250"/>
          <p14:tracePt t="3972" x="1871663" y="1954213"/>
          <p14:tracePt t="3982" x="1908175" y="1917700"/>
          <p14:tracePt t="3989" x="1917700" y="1890713"/>
          <p14:tracePt t="3996" x="1944688" y="1844675"/>
          <p14:tracePt t="4006" x="1981200" y="1798638"/>
          <p14:tracePt t="4011" x="1981200" y="1752600"/>
          <p14:tracePt t="4023" x="2009775" y="1725613"/>
          <p14:tracePt t="4028" x="2017713" y="1679575"/>
          <p14:tracePt t="4036" x="2036763" y="1635125"/>
          <p14:tracePt t="4044" x="2046288" y="1598613"/>
          <p14:tracePt t="4055" x="2046288" y="1562100"/>
          <p14:tracePt t="4060" x="2073275" y="1525588"/>
          <p14:tracePt t="4070" x="2082800" y="1460500"/>
          <p14:tracePt t="4076" x="2082800" y="1433513"/>
          <p14:tracePt t="4087" x="2082800" y="1387475"/>
          <p14:tracePt t="4092" x="2082800" y="1360488"/>
          <p14:tracePt t="4099" x="2109788" y="1306513"/>
          <p14:tracePt t="4107" x="2109788" y="1260475"/>
          <p14:tracePt t="4116" x="2109788" y="1233488"/>
          <p14:tracePt t="4123" x="2109788" y="1177925"/>
          <p14:tracePt t="4131" x="2109788" y="1141413"/>
          <p14:tracePt t="4140" x="2109788" y="1087438"/>
          <p14:tracePt t="4149" x="2109788" y="1041400"/>
          <p14:tracePt t="4156" x="2109788" y="1014413"/>
          <p14:tracePt t="4165" x="2109788" y="958850"/>
          <p14:tracePt t="4172" x="2090738" y="912813"/>
          <p14:tracePt t="4180" x="2073275" y="885825"/>
          <p14:tracePt t="4189" x="2036763" y="839788"/>
          <p14:tracePt t="4196" x="2017713" y="812800"/>
          <p14:tracePt t="4205" x="2000250" y="776288"/>
          <p14:tracePt t="4212" x="1981200" y="757238"/>
          <p14:tracePt t="4221" x="1944688" y="730250"/>
          <p14:tracePt t="4228" x="1927225" y="703263"/>
          <p14:tracePt t="4238" x="1908175" y="684213"/>
          <p14:tracePt t="4244" x="1890713" y="666750"/>
          <p14:tracePt t="4254" x="1871663" y="657225"/>
          <p14:tracePt t="4260" x="1863725" y="647700"/>
          <p14:tracePt t="4270" x="1854200" y="639763"/>
          <p14:tracePt t="4276" x="1835150" y="639763"/>
          <p14:tracePt t="4286" x="1817688" y="639763"/>
          <p14:tracePt t="4292" x="1762125" y="639763"/>
          <p14:tracePt t="4300" x="1735138" y="639763"/>
          <p14:tracePt t="4308" x="1681163" y="639763"/>
          <p14:tracePt t="4316" x="1625600" y="639763"/>
          <p14:tracePt t="4324" x="1570038" y="639763"/>
          <p14:tracePt t="4333" x="1497013" y="639763"/>
          <p14:tracePt t="4340" x="1452563" y="639763"/>
          <p14:tracePt t="4349" x="1423988" y="639763"/>
          <p14:tracePt t="4356" x="1379538" y="657225"/>
          <p14:tracePt t="4365" x="1333500" y="676275"/>
          <p14:tracePt t="4372" x="1306513" y="703263"/>
          <p14:tracePt t="4380" x="1270000" y="730250"/>
          <p14:tracePt t="4388" x="1223963" y="749300"/>
          <p14:tracePt t="4396" x="1177925" y="785813"/>
          <p14:tracePt t="4406" x="1150938" y="822325"/>
          <p14:tracePt t="4411" x="1114425" y="866775"/>
          <p14:tracePt t="4423" x="1087438" y="912813"/>
          <p14:tracePt t="4428" x="1050925" y="958850"/>
          <p14:tracePt t="4437" x="1031875" y="1004888"/>
          <p14:tracePt t="4444" x="1014413" y="1041400"/>
          <p14:tracePt t="4453" x="985838" y="1095375"/>
          <p14:tracePt t="4460" x="949325" y="1141413"/>
          <p14:tracePt t="4469" x="941388" y="1187450"/>
          <p14:tracePt t="4477" x="912813" y="1241425"/>
          <p14:tracePt t="4486" x="904875" y="1277938"/>
          <p14:tracePt t="4492" x="904875" y="1333500"/>
          <p14:tracePt t="4500" x="885825" y="1397000"/>
          <p14:tracePt t="4509" x="885825" y="1406525"/>
          <p14:tracePt t="4516" x="885825" y="1460500"/>
          <p14:tracePt t="4524" x="868363" y="1506538"/>
          <p14:tracePt t="4531" x="868363" y="1552575"/>
          <p14:tracePt t="4541" x="868363" y="1606550"/>
          <p14:tracePt t="4548" x="868363" y="1635125"/>
          <p14:tracePt t="4556" x="868363" y="1698625"/>
          <p14:tracePt t="4564" x="868363" y="1762125"/>
          <p14:tracePt t="4573" x="868363" y="1817688"/>
          <p14:tracePt t="4580" x="868363" y="1871663"/>
          <p14:tracePt t="4588" x="868363" y="1927225"/>
          <p14:tracePt t="4596" x="868363" y="1973263"/>
          <p14:tracePt t="4605" x="876300" y="2009775"/>
          <p14:tracePt t="4612" x="885825" y="2073275"/>
          <p14:tracePt t="4621" x="904875" y="2100263"/>
          <p14:tracePt t="4628" x="912813" y="2127250"/>
          <p14:tracePt t="4640" x="941388" y="2173288"/>
          <p14:tracePt t="4643" x="949325" y="2192338"/>
          <p14:tracePt t="4653" x="968375" y="2228850"/>
          <p14:tracePt t="4659" x="977900" y="2255838"/>
          <p14:tracePt t="4668" x="995363" y="2273300"/>
          <p14:tracePt t="4675" x="1004888" y="2292350"/>
          <p14:tracePt t="4684" x="1004888" y="2301875"/>
          <p14:tracePt t="4700" x="1014413" y="2309813"/>
          <p14:tracePt t="5165" x="0" y="0"/>
        </p14:tracePtLst>
        <p14:tracePtLst>
          <p14:tracePt t="13892" x="3771900" y="1443038"/>
          <p14:tracePt t="14125" x="3781425" y="1416050"/>
          <p14:tracePt t="14133" x="3781425" y="1406525"/>
          <p14:tracePt t="14141" x="3781425" y="1387475"/>
          <p14:tracePt t="14149" x="3781425" y="1343025"/>
          <p14:tracePt t="14157" x="3781425" y="1314450"/>
          <p14:tracePt t="14165" x="3781425" y="1287463"/>
          <p14:tracePt t="14173" x="3781425" y="1241425"/>
          <p14:tracePt t="14181" x="3781425" y="1214438"/>
          <p14:tracePt t="14190" x="3781425" y="1187450"/>
          <p14:tracePt t="14197" x="3781425" y="1168400"/>
          <p14:tracePt t="14205" x="3781425" y="1123950"/>
          <p14:tracePt t="14222" x="3781425" y="1104900"/>
          <p14:tracePt t="14229" x="3781425" y="1095375"/>
          <p14:tracePt t="14240" x="3781425" y="1077913"/>
          <p14:tracePt t="14245" x="3781425" y="1068388"/>
          <p14:tracePt t="14262" x="3762375" y="1050925"/>
          <p14:tracePt t="14279" x="3752850" y="1041400"/>
          <p14:tracePt t="14285" x="3725863" y="1014413"/>
          <p14:tracePt t="14294" x="3708400" y="1004888"/>
          <p14:tracePt t="14302" x="3662363" y="985838"/>
          <p14:tracePt t="14307" x="3589338" y="976313"/>
          <p14:tracePt t="14317" x="3525838" y="949325"/>
          <p14:tracePt t="14327" x="3470275" y="949325"/>
          <p14:tracePt t="14334" x="3397250" y="949325"/>
          <p14:tracePt t="14341" x="3351213" y="939800"/>
          <p14:tracePt t="14350" x="3297238" y="939800"/>
          <p14:tracePt t="14357" x="3241675" y="939800"/>
          <p14:tracePt t="14366" x="3195638" y="939800"/>
          <p14:tracePt t="14373" x="3159125" y="939800"/>
          <p14:tracePt t="14381" x="3122613" y="939800"/>
          <p14:tracePt t="14389" x="3086100" y="939800"/>
          <p14:tracePt t="14396" x="3059113" y="939800"/>
          <p14:tracePt t="14407" x="3032125" y="939800"/>
          <p14:tracePt t="14413" x="3022600" y="939800"/>
          <p14:tracePt t="14423" x="2986088" y="939800"/>
          <p14:tracePt t="14429" x="2949575" y="949325"/>
          <p14:tracePt t="14443" x="2849563" y="995363"/>
          <p14:tracePt t="14454" x="2822575" y="1014413"/>
          <p14:tracePt t="14462" x="2757488" y="1041400"/>
          <p14:tracePt t="14473" x="2730500" y="1050925"/>
          <p14:tracePt t="14479" x="2703513" y="1077913"/>
          <p14:tracePt t="14486" x="2667000" y="1114425"/>
          <p14:tracePt t="14495" x="2640013" y="1141413"/>
          <p14:tracePt t="14503" x="2620963" y="1160463"/>
          <p14:tracePt t="14507" x="2584450" y="1223963"/>
          <p14:tracePt t="14518" x="2557463" y="1270000"/>
          <p14:tracePt t="14527" x="2547938" y="1296988"/>
          <p14:tracePt t="14536" x="2538413" y="1350963"/>
          <p14:tracePt t="14541" x="2530475" y="1387475"/>
          <p14:tracePt t="14549" x="2530475" y="1423988"/>
          <p14:tracePt t="14558" x="2530475" y="1452563"/>
          <p14:tracePt t="14566" x="2530475" y="1525588"/>
          <p14:tracePt t="14574" x="2530475" y="1579563"/>
          <p14:tracePt t="14581" x="2530475" y="1652588"/>
          <p14:tracePt t="14589" x="2530475" y="1744663"/>
          <p14:tracePt t="14598" x="2530475" y="1817688"/>
          <p14:tracePt t="14605" x="2530475" y="1898650"/>
          <p14:tracePt t="14612" x="2557463" y="1963738"/>
          <p14:tracePt t="14621" x="2603500" y="2054225"/>
          <p14:tracePt t="14629" x="2640013" y="2119313"/>
          <p14:tracePt t="14638" x="2693988" y="2200275"/>
          <p14:tracePt t="14644" x="2730500" y="2255838"/>
          <p14:tracePt t="14653" x="2767013" y="2328863"/>
          <p14:tracePt t="14662" x="2803525" y="2392363"/>
          <p14:tracePt t="14669" x="2840038" y="2447925"/>
          <p14:tracePt t="14677" x="2876550" y="2474913"/>
          <p14:tracePt t="14686" x="2903538" y="2511425"/>
          <p14:tracePt t="14693" x="2940050" y="2538413"/>
          <p14:tracePt t="14700" x="2959100" y="2557463"/>
          <p14:tracePt t="14709" x="2976563" y="2574925"/>
          <p14:tracePt t="14716" x="3022600" y="2611438"/>
          <p14:tracePt t="14725" x="3049588" y="2630488"/>
          <p14:tracePt t="14732" x="3086100" y="2638425"/>
          <p14:tracePt t="14740" x="3122613" y="2667000"/>
          <p14:tracePt t="14748" x="3168650" y="2674938"/>
          <p14:tracePt t="14756" x="3205163" y="2674938"/>
          <p14:tracePt t="14764" x="3278188" y="2674938"/>
          <p14:tracePt t="14772" x="3379788" y="2703513"/>
          <p14:tracePt t="14780" x="3489325" y="2703513"/>
          <p14:tracePt t="14788" x="3579813" y="2711450"/>
          <p14:tracePt t="14796" x="3671888" y="2740025"/>
          <p14:tracePt t="14804" x="3752850" y="2740025"/>
          <p14:tracePt t="14812" x="3844925" y="2740025"/>
          <p14:tracePt t="14821" x="3917950" y="2740025"/>
          <p14:tracePt t="14828" x="3971925" y="2740025"/>
          <p14:tracePt t="14837" x="4008438" y="2740025"/>
          <p14:tracePt t="14844" x="4064000" y="2740025"/>
          <p14:tracePt t="14853" x="4100513" y="2740025"/>
          <p14:tracePt t="14860" x="4110038" y="2740025"/>
          <p14:tracePt t="14870" x="4146550" y="2740025"/>
          <p14:tracePt t="14876" x="4164013" y="2730500"/>
          <p14:tracePt t="14887" x="4192588" y="2674938"/>
          <p14:tracePt t="14892" x="4200525" y="2657475"/>
          <p14:tracePt t="14901" x="4229100" y="2601913"/>
          <p14:tracePt t="14908" x="4237038" y="2565400"/>
          <p14:tracePt t="14916" x="4265613" y="2492375"/>
          <p14:tracePt t="14925" x="4273550" y="2455863"/>
          <p14:tracePt t="14932" x="4273550" y="2382838"/>
          <p14:tracePt t="14940" x="4273550" y="2301875"/>
          <p14:tracePt t="14949" x="4273550" y="2228850"/>
          <p14:tracePt t="14956" x="4273550" y="2155825"/>
          <p14:tracePt t="14964" x="4273550" y="2100263"/>
          <p14:tracePt t="14972" x="4273550" y="2027238"/>
          <p14:tracePt t="14980" x="4273550" y="1973263"/>
          <p14:tracePt t="14988" x="4273550" y="1881188"/>
          <p14:tracePt t="14996" x="4273550" y="1835150"/>
          <p14:tracePt t="15004" x="4273550" y="1762125"/>
          <p14:tracePt t="15022" x="4256088" y="1616075"/>
          <p14:tracePt t="15028" x="4219575" y="1533525"/>
          <p14:tracePt t="15038" x="4192588" y="1470025"/>
          <p14:tracePt t="15043" x="4156075" y="1387475"/>
          <p14:tracePt t="15055" x="4110038" y="1323975"/>
          <p14:tracePt t="15060" x="4073525" y="1260475"/>
          <p14:tracePt t="15070" x="4054475" y="1214438"/>
          <p14:tracePt t="15076" x="4000500" y="1168400"/>
          <p14:tracePt t="15087" x="3963988" y="1123950"/>
          <p14:tracePt t="15092" x="3927475" y="1068388"/>
          <p14:tracePt t="15102" x="3898900" y="1041400"/>
          <p14:tracePt t="15108" x="3854450" y="1014413"/>
          <p14:tracePt t="15117" x="3808413" y="976313"/>
          <p14:tracePt t="15124" x="3781425" y="968375"/>
          <p14:tracePt t="15132" x="3735388" y="949325"/>
          <p14:tracePt t="15140" x="3698875" y="939800"/>
          <p14:tracePt t="15149" x="3643313" y="939800"/>
          <p14:tracePt t="15156" x="3589338" y="912813"/>
          <p14:tracePt t="15163" x="3525838" y="912813"/>
          <p14:tracePt t="15172" x="3452813" y="912813"/>
          <p14:tracePt t="15179" x="3379788" y="912813"/>
          <p14:tracePt t="15187" x="3306763" y="912813"/>
          <p14:tracePt t="15195" x="3232150" y="912813"/>
          <p14:tracePt t="15203" x="3178175" y="912813"/>
          <p14:tracePt t="15213" x="3132138" y="912813"/>
          <p14:tracePt t="15219" x="3105150" y="912813"/>
          <p14:tracePt t="15228" x="3078163" y="912813"/>
          <p14:tracePt t="15236" x="3049588" y="912813"/>
          <p14:tracePt t="15243" x="3032125" y="912813"/>
          <p14:tracePt t="15252" x="2995613" y="939800"/>
          <p14:tracePt t="15259" x="2976563" y="949325"/>
          <p14:tracePt t="15268" x="2949575" y="968375"/>
          <p14:tracePt t="15275" x="2903538" y="1014413"/>
          <p14:tracePt t="15285" x="2849563" y="1077913"/>
          <p14:tracePt t="15292" x="2830513" y="1123950"/>
          <p14:tracePt t="15302" x="2786063" y="1187450"/>
          <p14:tracePt t="15310" x="2767013" y="1250950"/>
          <p14:tracePt t="15317" x="2740025" y="1314450"/>
          <p14:tracePt t="15324" x="2730500" y="1370013"/>
          <p14:tracePt t="15332" x="2703513" y="1452563"/>
          <p14:tracePt t="15341" x="2684463" y="1506538"/>
          <p14:tracePt t="15347" x="2676525" y="1570038"/>
          <p14:tracePt t="15355" x="2667000" y="1606550"/>
          <p14:tracePt t="15364" x="2667000" y="1652588"/>
          <p14:tracePt t="15372" x="2667000" y="1679575"/>
          <p14:tracePt t="15379" x="2667000" y="1708150"/>
          <p14:tracePt t="15388" x="2667000" y="1752600"/>
          <p14:tracePt t="15395" x="2667000" y="1808163"/>
          <p14:tracePt t="15403" x="2667000" y="1862138"/>
          <p14:tracePt t="15412" x="2667000" y="1917700"/>
          <p14:tracePt t="15419" x="2667000" y="1973263"/>
          <p14:tracePt t="15428" x="2667000" y="2009775"/>
          <p14:tracePt t="15435" x="2693988" y="2063750"/>
          <p14:tracePt t="15443" x="2730500" y="2163763"/>
          <p14:tracePt t="15451" x="2767013" y="2228850"/>
          <p14:tracePt t="15460" x="2786063" y="2265363"/>
          <p14:tracePt t="15469" x="2803525" y="2301875"/>
          <p14:tracePt t="15476" x="2840038" y="2346325"/>
          <p14:tracePt t="15485" x="2840038" y="2355850"/>
          <p14:tracePt t="15491" x="2859088" y="2365375"/>
          <p14:tracePt t="15508" x="2876550" y="2392363"/>
          <p14:tracePt t="15517" x="2886075" y="2392363"/>
          <p14:tracePt t="15525" x="2940050" y="2392363"/>
          <p14:tracePt t="15532" x="3032125" y="2392363"/>
          <p14:tracePt t="15540" x="3105150" y="2392363"/>
          <p14:tracePt t="15547" x="3195638" y="2401888"/>
          <p14:tracePt t="15556" x="3287713" y="2401888"/>
          <p14:tracePt t="15563" x="3397250" y="2401888"/>
          <p14:tracePt t="15572" x="3525838" y="2401888"/>
          <p14:tracePt t="15580" x="3616325" y="2401888"/>
          <p14:tracePt t="15588" x="3708400" y="2401888"/>
          <p14:tracePt t="15596" x="3781425" y="2401888"/>
          <p14:tracePt t="15604" x="3844925" y="2401888"/>
          <p14:tracePt t="15612" x="3881438" y="2401888"/>
          <p14:tracePt t="15620" x="3927475" y="2401888"/>
          <p14:tracePt t="15628" x="3954463" y="2392363"/>
          <p14:tracePt t="15638" x="4000500" y="2355850"/>
          <p14:tracePt t="15643" x="4054475" y="2292350"/>
          <p14:tracePt t="15651" x="4073525" y="2265363"/>
          <p14:tracePt t="15659" x="4119563" y="2219325"/>
          <p14:tracePt t="15669" x="4127500" y="2192338"/>
          <p14:tracePt t="15676" x="4156075" y="2136775"/>
          <p14:tracePt t="15685" x="4164013" y="2109788"/>
          <p14:tracePt t="15692" x="4183063" y="2036763"/>
          <p14:tracePt t="15701" x="4183063" y="1990725"/>
          <p14:tracePt t="15707" x="4183063" y="1935163"/>
          <p14:tracePt t="15717" x="4183063" y="1898650"/>
          <p14:tracePt t="15723" x="4183063" y="1825625"/>
          <p14:tracePt t="15733" x="4183063" y="1752600"/>
          <p14:tracePt t="15739" x="4183063" y="1725613"/>
          <p14:tracePt t="15747" x="4183063" y="1652588"/>
          <p14:tracePt t="15756" x="4156075" y="1598613"/>
          <p14:tracePt t="15765" x="4146550" y="1533525"/>
          <p14:tracePt t="15771" x="4110038" y="1470025"/>
          <p14:tracePt t="15780" x="4073525" y="1406525"/>
          <p14:tracePt t="15787" x="4037013" y="1360488"/>
          <p14:tracePt t="15796" x="4000500" y="1296988"/>
          <p14:tracePt t="15803" x="3963988" y="1250950"/>
          <p14:tracePt t="15811" x="3927475" y="1214438"/>
          <p14:tracePt t="15819" x="3890963" y="1150938"/>
          <p14:tracePt t="15827" x="3871913" y="1123950"/>
          <p14:tracePt t="15835" x="3835400" y="1087438"/>
          <p14:tracePt t="15843" x="3817938" y="1068388"/>
          <p14:tracePt t="15853" x="3789363" y="1050925"/>
          <p14:tracePt t="15859" x="3744913" y="1022350"/>
          <p14:tracePt t="15868" x="3716338" y="1004888"/>
          <p14:tracePt t="15875" x="3671888" y="985838"/>
          <p14:tracePt t="15887" x="3625850" y="976313"/>
          <p14:tracePt t="15891" x="3579813" y="949325"/>
          <p14:tracePt t="15900" x="3506788" y="939800"/>
          <p14:tracePt t="15908" x="3406775" y="912813"/>
          <p14:tracePt t="15918" x="3351213" y="895350"/>
          <p14:tracePt t="15923" x="3278188" y="895350"/>
          <p14:tracePt t="15931" x="3241675" y="895350"/>
          <p14:tracePt t="15940" x="3214688" y="895350"/>
          <p14:tracePt t="15947" x="3195638" y="895350"/>
          <p14:tracePt t="15972" x="3187700" y="895350"/>
          <p14:tracePt t="15980" x="3178175" y="895350"/>
          <p14:tracePt t="15987" x="3168650" y="895350"/>
          <p14:tracePt t="16003" x="3151188" y="895350"/>
          <p14:tracePt t="16011" x="3141663" y="895350"/>
          <p14:tracePt t="16020" x="3132138" y="903288"/>
          <p14:tracePt t="16027" x="3122613" y="903288"/>
          <p14:tracePt t="16035" x="3122613" y="912813"/>
          <p14:tracePt t="16043" x="3114675" y="922338"/>
          <p14:tracePt t="16060" x="3095625" y="939800"/>
          <p14:tracePt t="16084" x="3086100" y="949325"/>
          <p14:tracePt t="16348" x="0" y="0"/>
        </p14:tracePtLst>
        <p14:tracePtLst>
          <p14:tracePt t="25267" x="2940050" y="1214438"/>
          <p14:tracePt t="25293" x="2922588" y="1233488"/>
          <p14:tracePt t="25302" x="2895600" y="1250950"/>
          <p14:tracePt t="25310" x="2859088" y="1287463"/>
          <p14:tracePt t="25318" x="2813050" y="1314450"/>
          <p14:tracePt t="25325" x="2794000" y="1350963"/>
          <p14:tracePt t="25335" x="2757488" y="1397000"/>
          <p14:tracePt t="25340" x="2730500" y="1423988"/>
          <p14:tracePt t="25350" x="2720975" y="1470025"/>
          <p14:tracePt t="25356" x="2684463" y="1516063"/>
          <p14:tracePt t="25366" x="2684463" y="1562100"/>
          <p14:tracePt t="25374" x="2647950" y="1598613"/>
          <p14:tracePt t="25381" x="2620963" y="1662113"/>
          <p14:tracePt t="25389" x="2611438" y="1708150"/>
          <p14:tracePt t="25397" x="2611438" y="1735138"/>
          <p14:tracePt t="25407" x="2593975" y="1789113"/>
          <p14:tracePt t="25413" x="2593975" y="1825625"/>
          <p14:tracePt t="25421" x="2593975" y="1862138"/>
          <p14:tracePt t="25429" x="2593975" y="1917700"/>
          <p14:tracePt t="25438" x="2593975" y="1963738"/>
          <p14:tracePt t="25445" x="2593975" y="2017713"/>
          <p14:tracePt t="25454" x="2593975" y="2054225"/>
          <p14:tracePt t="25461" x="2593975" y="2109788"/>
          <p14:tracePt t="25472" x="2593975" y="2136775"/>
          <p14:tracePt t="25477" x="2603500" y="2200275"/>
          <p14:tracePt t="25487" x="2611438" y="2236788"/>
          <p14:tracePt t="25493" x="2647950" y="2301875"/>
          <p14:tracePt t="25504" x="2667000" y="2328863"/>
          <p14:tracePt t="25510" x="2684463" y="2374900"/>
          <p14:tracePt t="25518" x="2720975" y="2419350"/>
          <p14:tracePt t="25525" x="2730500" y="2447925"/>
          <p14:tracePt t="25533" x="2757488" y="2474913"/>
          <p14:tracePt t="25541" x="2786063" y="2501900"/>
          <p14:tracePt t="25549" x="2803525" y="2520950"/>
          <p14:tracePt t="25558" x="2822575" y="2547938"/>
          <p14:tracePt t="25565" x="2830513" y="2547938"/>
          <p14:tracePt t="25573" x="2840038" y="2547938"/>
          <p14:tracePt t="25582" x="2859088" y="2565400"/>
          <p14:tracePt t="25590" x="2895600" y="2584450"/>
          <p14:tracePt t="25597" x="2922588" y="2601913"/>
          <p14:tracePt t="25606" x="2949575" y="2601913"/>
          <p14:tracePt t="25614" x="2986088" y="2611438"/>
          <p14:tracePt t="25621" x="3059113" y="2638425"/>
          <p14:tracePt t="25630" x="3114675" y="2647950"/>
          <p14:tracePt t="25637" x="3159125" y="2647950"/>
          <p14:tracePt t="25643" x="3224213" y="2647950"/>
          <p14:tracePt t="25653" x="3278188" y="2647950"/>
          <p14:tracePt t="25660" x="3333750" y="2647950"/>
          <p14:tracePt t="25669" x="3397250" y="2647950"/>
          <p14:tracePt t="25677" x="3452813" y="2647950"/>
          <p14:tracePt t="25686" x="3489325" y="2647950"/>
          <p14:tracePt t="25692" x="3525838" y="2647950"/>
          <p14:tracePt t="25704" x="3562350" y="2647950"/>
          <p14:tracePt t="25708" x="3598863" y="2620963"/>
          <p14:tracePt t="25716" x="3616325" y="2601913"/>
          <p14:tracePt t="25724" x="3662363" y="2574925"/>
          <p14:tracePt t="25732" x="3689350" y="2547938"/>
          <p14:tracePt t="25741" x="3716338" y="2520950"/>
          <p14:tracePt t="25749" x="3752850" y="2511425"/>
          <p14:tracePt t="25756" x="3781425" y="2465388"/>
          <p14:tracePt t="25764" x="3817938" y="2428875"/>
          <p14:tracePt t="25773" x="3854450" y="2382838"/>
          <p14:tracePt t="25781" x="3890963" y="2319338"/>
          <p14:tracePt t="25789" x="3908425" y="2292350"/>
          <p14:tracePt t="25796" x="3935413" y="2246313"/>
          <p14:tracePt t="25807" x="3954463" y="2219325"/>
          <p14:tracePt t="25812" x="3954463" y="2163763"/>
          <p14:tracePt t="25821" x="3971925" y="2119313"/>
          <p14:tracePt t="25828" x="3990975" y="2073275"/>
          <p14:tracePt t="25838" x="4008438" y="1990725"/>
          <p14:tracePt t="25844" x="4008438" y="1963738"/>
          <p14:tracePt t="25853" x="4008438" y="1908175"/>
          <p14:tracePt t="25860" x="4008438" y="1871663"/>
          <p14:tracePt t="25870" x="4027488" y="1817688"/>
          <p14:tracePt t="25876" x="4027488" y="1752600"/>
          <p14:tracePt t="25888" x="4027488" y="1698625"/>
          <p14:tracePt t="25892" x="4027488" y="1662113"/>
          <p14:tracePt t="25904" x="4027488" y="1616075"/>
          <p14:tracePt t="25908" x="4027488" y="1562100"/>
          <p14:tracePt t="25919" x="4027488" y="1489075"/>
          <p14:tracePt t="25924" x="4027488" y="1452563"/>
          <p14:tracePt t="25936" x="4027488" y="1406525"/>
          <p14:tracePt t="25940" x="4027488" y="1370013"/>
          <p14:tracePt t="25948" x="4027488" y="1323975"/>
          <p14:tracePt t="25956" x="4008438" y="1277938"/>
          <p14:tracePt t="25964" x="3990975" y="1250950"/>
          <p14:tracePt t="25972" x="3981450" y="1204913"/>
          <p14:tracePt t="25979" x="3963988" y="1187450"/>
          <p14:tracePt t="25987" x="3935413" y="1160463"/>
          <p14:tracePt t="25995" x="3917950" y="1141413"/>
          <p14:tracePt t="26004" x="3898900" y="1123950"/>
          <p14:tracePt t="26011" x="3881438" y="1104900"/>
          <p14:tracePt t="26019" x="3854450" y="1077913"/>
          <p14:tracePt t="26027" x="3808413" y="1068388"/>
          <p14:tracePt t="26035" x="3781425" y="1050925"/>
          <p14:tracePt t="26043" x="3708400" y="1041400"/>
          <p14:tracePt t="26053" x="3679825" y="1041400"/>
          <p14:tracePt t="26059" x="3606800" y="1014413"/>
          <p14:tracePt t="26070" x="3552825" y="1014413"/>
          <p14:tracePt t="26076" x="3506788" y="1004888"/>
          <p14:tracePt t="26084" x="3433763" y="1004888"/>
          <p14:tracePt t="26092" x="3406775" y="1004888"/>
          <p14:tracePt t="26101" x="3370263" y="1004888"/>
          <p14:tracePt t="26108" x="3324225" y="1004888"/>
          <p14:tracePt t="26119" x="3287713" y="1004888"/>
          <p14:tracePt t="26124" x="3270250" y="1004888"/>
          <p14:tracePt t="26132" x="3232150" y="1004888"/>
          <p14:tracePt t="26140" x="3214688" y="1004888"/>
          <p14:tracePt t="26149" x="3195638" y="1004888"/>
          <p14:tracePt t="26156" x="3168650" y="1004888"/>
          <p14:tracePt t="26164" x="3122613" y="1004888"/>
          <p14:tracePt t="26172" x="3095625" y="1004888"/>
          <p14:tracePt t="26181" x="3049588" y="1014413"/>
          <p14:tracePt t="26188" x="3022600" y="1050925"/>
          <p14:tracePt t="26196" x="2995613" y="1077913"/>
          <p14:tracePt t="26204" x="2959100" y="1104900"/>
          <p14:tracePt t="26212" x="2940050" y="1131888"/>
          <p14:tracePt t="26221" x="2903538" y="1177925"/>
          <p14:tracePt t="26227" x="2895600" y="1204913"/>
          <p14:tracePt t="26237" x="2876550" y="1233488"/>
          <p14:tracePt t="26243" x="2876550" y="1241425"/>
          <p14:tracePt t="26253" x="2876550" y="1250950"/>
          <p14:tracePt t="27445" x="0" y="0"/>
        </p14:tracePtLst>
        <p14:tracePtLst>
          <p14:tracePt t="34509" x="5634038" y="4629150"/>
          <p14:tracePt t="34629" x="5607050" y="4629150"/>
          <p14:tracePt t="34637" x="5553075" y="4629150"/>
          <p14:tracePt t="34645" x="5480050" y="4629150"/>
          <p14:tracePt t="34655" x="5434013" y="4629150"/>
          <p14:tracePt t="34661" x="5397500" y="4629150"/>
          <p14:tracePt t="34670" x="5351463" y="4629150"/>
          <p14:tracePt t="34677" x="5334000" y="4629150"/>
          <p14:tracePt t="34686" x="5314950" y="4629150"/>
          <p14:tracePt t="34702" x="5305425" y="4629150"/>
          <p14:tracePt t="34724" x="5297488" y="4629150"/>
          <p14:tracePt t="34749" x="5278438" y="4629150"/>
          <p14:tracePt t="34758" x="5260975" y="4638675"/>
          <p14:tracePt t="34765" x="5224463" y="4657725"/>
          <p14:tracePt t="34775" x="5205413" y="4665663"/>
          <p14:tracePt t="34781" x="5178425" y="4684713"/>
          <p14:tracePt t="34789" x="5151438" y="4711700"/>
          <p14:tracePt t="34796" x="5141913" y="4711700"/>
          <p14:tracePt t="34806" x="5114925" y="4757738"/>
          <p14:tracePt t="34813" x="5105400" y="4775200"/>
          <p14:tracePt t="34822" x="5078413" y="4803775"/>
          <p14:tracePt t="34830" x="5078413" y="4821238"/>
          <p14:tracePt t="34838" x="5059363" y="4848225"/>
          <p14:tracePt t="34845" x="5059363" y="4884738"/>
          <p14:tracePt t="34855" x="5059363" y="4913313"/>
          <p14:tracePt t="34862" x="5049838" y="4940300"/>
          <p14:tracePt t="34869" x="5049838" y="4949825"/>
          <p14:tracePt t="34877" x="5049838" y="4976813"/>
          <p14:tracePt t="34887" x="5049838" y="5003800"/>
          <p14:tracePt t="34892" x="5049838" y="5022850"/>
          <p14:tracePt t="34911" x="5049838" y="5059363"/>
          <p14:tracePt t="34917" x="5049838" y="5086350"/>
          <p14:tracePt t="34924" x="5049838" y="5113338"/>
          <p14:tracePt t="34933" x="5049838" y="5132388"/>
          <p14:tracePt t="34941" x="5049838" y="5159375"/>
          <p14:tracePt t="34949" x="5049838" y="5186363"/>
          <p14:tracePt t="34960" x="5049838" y="5222875"/>
          <p14:tracePt t="34965" x="5049838" y="5251450"/>
          <p14:tracePt t="34974" x="5049838" y="5259388"/>
          <p14:tracePt t="34980" x="5059363" y="5287963"/>
          <p14:tracePt t="34993" x="5095875" y="5332413"/>
          <p14:tracePt t="34998" x="5114925" y="5368925"/>
          <p14:tracePt t="35005" x="5122863" y="5378450"/>
          <p14:tracePt t="35013" x="5151438" y="5424488"/>
          <p14:tracePt t="35023" x="5168900" y="5451475"/>
          <p14:tracePt t="35028" x="5187950" y="5470525"/>
          <p14:tracePt t="35039" x="5214938" y="5487988"/>
          <p14:tracePt t="35045" x="5241925" y="5524500"/>
          <p14:tracePt t="35057" x="5268913" y="5543550"/>
          <p14:tracePt t="35063" x="5314950" y="5580063"/>
          <p14:tracePt t="35072" x="5351463" y="5597525"/>
          <p14:tracePt t="35077" x="5397500" y="5616575"/>
          <p14:tracePt t="35086" x="5451475" y="5643563"/>
          <p14:tracePt t="35093" x="5487988" y="5661025"/>
          <p14:tracePt t="35103" x="5524500" y="5670550"/>
          <p14:tracePt t="35108" x="5589588" y="5697538"/>
          <p14:tracePt t="35116" x="5634038" y="5697538"/>
          <p14:tracePt t="35124" x="5699125" y="5707063"/>
          <p14:tracePt t="35132" x="5745163" y="5707063"/>
          <p14:tracePt t="35140" x="5799138" y="5726113"/>
          <p14:tracePt t="35148" x="5826125" y="5734050"/>
          <p14:tracePt t="35157" x="5881688" y="5734050"/>
          <p14:tracePt t="35164" x="5927725" y="5734050"/>
          <p14:tracePt t="35172" x="5964238" y="5743575"/>
          <p14:tracePt t="35179" x="6008688" y="5743575"/>
          <p14:tracePt t="35189" x="6037263" y="5743575"/>
          <p14:tracePt t="35196" x="6045200" y="5743575"/>
          <p14:tracePt t="35206" x="6073775" y="5743575"/>
          <p14:tracePt t="35212" x="6100763" y="5743575"/>
          <p14:tracePt t="35222" x="6118225" y="5743575"/>
          <p14:tracePt t="35228" x="6154738" y="5743575"/>
          <p14:tracePt t="35237" x="6173788" y="5743575"/>
          <p14:tracePt t="35245" x="6210300" y="5734050"/>
          <p14:tracePt t="35255" x="6237288" y="5707063"/>
          <p14:tracePt t="35260" x="6264275" y="5697538"/>
          <p14:tracePt t="35271" x="6300788" y="5680075"/>
          <p14:tracePt t="35276" x="6329363" y="5670550"/>
          <p14:tracePt t="35287" x="6356350" y="5643563"/>
          <p14:tracePt t="35292" x="6373813" y="5634038"/>
          <p14:tracePt t="35301" x="6402388" y="5607050"/>
          <p14:tracePt t="35308" x="6429375" y="5580063"/>
          <p14:tracePt t="35318" x="6446838" y="5561013"/>
          <p14:tracePt t="35325" x="6456363" y="5551488"/>
          <p14:tracePt t="35332" x="6483350" y="5524500"/>
          <p14:tracePt t="35340" x="6492875" y="5514975"/>
          <p14:tracePt t="35350" x="6511925" y="5487988"/>
          <p14:tracePt t="35357" x="6521450" y="5451475"/>
          <p14:tracePt t="35364" x="6529388" y="5414963"/>
          <p14:tracePt t="35372" x="6538913" y="5387975"/>
          <p14:tracePt t="35380" x="6548438" y="5360988"/>
          <p14:tracePt t="35388" x="6548438" y="5324475"/>
          <p14:tracePt t="35396" x="6575425" y="5268913"/>
          <p14:tracePt t="35406" x="6575425" y="5241925"/>
          <p14:tracePt t="35413" x="6575425" y="5195888"/>
          <p14:tracePt t="35421" x="6575425" y="5159375"/>
          <p14:tracePt t="35428" x="6575425" y="5113338"/>
          <p14:tracePt t="35437" x="6575425" y="5076825"/>
          <p14:tracePt t="35446" x="6575425" y="5022850"/>
          <p14:tracePt t="35453" x="6575425" y="4976813"/>
          <p14:tracePt t="35461" x="6575425" y="4949825"/>
          <p14:tracePt t="35470" x="6575425" y="4894263"/>
          <p14:tracePt t="35477" x="6575425" y="4857750"/>
          <p14:tracePt t="35486" x="6575425" y="4821238"/>
          <p14:tracePt t="35492" x="6548438" y="4767263"/>
          <p14:tracePt t="35500" x="6548438" y="4738688"/>
          <p14:tracePt t="35509" x="6538913" y="4694238"/>
          <p14:tracePt t="35516" x="6521450" y="4648200"/>
          <p14:tracePt t="35523" x="6511925" y="4629150"/>
          <p14:tracePt t="35533" x="6511925" y="4602163"/>
          <p14:tracePt t="35540" x="6483350" y="4556125"/>
          <p14:tracePt t="35548" x="6475413" y="4529138"/>
          <p14:tracePt t="35556" x="6456363" y="4483100"/>
          <p14:tracePt t="35564" x="6446838" y="4456113"/>
          <p14:tracePt t="35572" x="6410325" y="4429125"/>
          <p14:tracePt t="35580" x="6402388" y="4410075"/>
          <p14:tracePt t="35588" x="6373813" y="4373563"/>
          <p14:tracePt t="35596" x="6337300" y="4346575"/>
          <p14:tracePt t="35605" x="6300788" y="4283075"/>
          <p14:tracePt t="35612" x="6256338" y="4264025"/>
          <p14:tracePt t="35622" x="6227763" y="4237038"/>
          <p14:tracePt t="35628" x="6164263" y="4200525"/>
          <p14:tracePt t="35637" x="6118225" y="4164013"/>
          <p14:tracePt t="35644" x="6054725" y="4137025"/>
          <p14:tracePt t="35653" x="6008688" y="4127500"/>
          <p14:tracePt t="35660" x="5964238" y="4100513"/>
          <p14:tracePt t="35670" x="5908675" y="4090988"/>
          <p14:tracePt t="35677" x="5862638" y="4090988"/>
          <p14:tracePt t="35686" x="5808663" y="4073525"/>
          <p14:tracePt t="35692" x="5753100" y="4073525"/>
          <p14:tracePt t="35701" x="5708650" y="4073525"/>
          <p14:tracePt t="35708" x="5653088" y="4054475"/>
          <p14:tracePt t="35717" x="5616575" y="4054475"/>
          <p14:tracePt t="35724" x="5561013" y="4054475"/>
          <p14:tracePt t="35733" x="5516563" y="4054475"/>
          <p14:tracePt t="35740" x="5487988" y="4054475"/>
          <p14:tracePt t="35748" x="5461000" y="4054475"/>
          <p14:tracePt t="35756" x="5407025" y="4054475"/>
          <p14:tracePt t="35764" x="5378450" y="4054475"/>
          <p14:tracePt t="35773" x="5341938" y="4054475"/>
          <p14:tracePt t="35780" x="5314950" y="4064000"/>
          <p14:tracePt t="35788" x="5268913" y="4073525"/>
          <p14:tracePt t="35796" x="5241925" y="4100513"/>
          <p14:tracePt t="35805" x="5195888" y="4127500"/>
          <p14:tracePt t="35812" x="5132388" y="4173538"/>
          <p14:tracePt t="35821" x="5114925" y="4200525"/>
          <p14:tracePt t="35827" x="5068888" y="4219575"/>
          <p14:tracePt t="35839" x="5032375" y="4264025"/>
          <p14:tracePt t="35844" x="5022850" y="4283075"/>
          <p14:tracePt t="35854" x="5005388" y="4300538"/>
          <p14:tracePt t="35860" x="4986338" y="4337050"/>
          <p14:tracePt t="35871" x="4976813" y="4356100"/>
          <p14:tracePt t="35877" x="4949825" y="4392613"/>
          <p14:tracePt t="35886" x="4932363" y="4429125"/>
          <p14:tracePt t="35893" x="4932363" y="4465638"/>
          <p14:tracePt t="35903" x="4913313" y="4502150"/>
          <p14:tracePt t="35908" x="4913313" y="4529138"/>
          <p14:tracePt t="35916" x="4903788" y="4556125"/>
          <p14:tracePt t="35925" x="4903788" y="4584700"/>
          <p14:tracePt t="35935" x="4903788" y="4629150"/>
          <p14:tracePt t="35940" x="4903788" y="4657725"/>
          <p14:tracePt t="35949" x="4903788" y="4711700"/>
          <p14:tracePt t="35956" x="4903788" y="4757738"/>
          <p14:tracePt t="35965" x="4903788" y="4784725"/>
          <p14:tracePt t="35972" x="4903788" y="4811713"/>
          <p14:tracePt t="35989" x="4903788" y="4867275"/>
          <p14:tracePt t="35996" x="4903788" y="4903788"/>
          <p14:tracePt t="36003" x="4903788" y="4959350"/>
          <p14:tracePt t="36012" x="4903788" y="4986338"/>
          <p14:tracePt t="36020" x="4903788" y="5013325"/>
          <p14:tracePt t="36028" x="4903788" y="5032375"/>
          <p14:tracePt t="36037" x="4903788" y="5068888"/>
          <p14:tracePt t="36044" x="4913313" y="5095875"/>
          <p14:tracePt t="36054" x="4913313" y="5122863"/>
          <p14:tracePt t="36062" x="4940300" y="5168900"/>
          <p14:tracePt t="36069" x="4968875" y="5214938"/>
          <p14:tracePt t="36076" x="4976813" y="5232400"/>
          <p14:tracePt t="36085" x="5005388" y="5259388"/>
          <p14:tracePt t="36093" x="5032375" y="5305425"/>
          <p14:tracePt t="36102" x="5041900" y="5324475"/>
          <p14:tracePt t="36109" x="5059363" y="5351463"/>
          <p14:tracePt t="36117" x="5068888" y="5387975"/>
          <p14:tracePt t="36124" x="5105400" y="5434013"/>
          <p14:tracePt t="36132" x="5122863" y="5461000"/>
          <p14:tracePt t="36140" x="5122863" y="5478463"/>
          <p14:tracePt t="36148" x="5132388" y="5497513"/>
          <p14:tracePt t="36156" x="5151438" y="5514975"/>
          <p14:tracePt t="36164" x="5159375" y="5524500"/>
          <p14:tracePt t="36172" x="5178425" y="5551488"/>
          <p14:tracePt t="36180" x="5187950" y="5561013"/>
          <p14:tracePt t="36188" x="5205413" y="5580063"/>
          <p14:tracePt t="36196" x="5214938" y="5588000"/>
          <p14:tracePt t="36204" x="5241925" y="5616575"/>
          <p14:tracePt t="36212" x="5268913" y="5634038"/>
          <p14:tracePt t="36220" x="5314950" y="5653088"/>
          <p14:tracePt t="36228" x="5378450" y="5680075"/>
          <p14:tracePt t="36237" x="5407025" y="5680075"/>
          <p14:tracePt t="36244" x="5461000" y="5689600"/>
          <p14:tracePt t="36253" x="5487988" y="5689600"/>
          <p14:tracePt t="36260" x="5561013" y="5689600"/>
          <p14:tracePt t="36269" x="5616575" y="5689600"/>
          <p14:tracePt t="36278" x="5670550" y="5689600"/>
          <p14:tracePt t="36285" x="5735638" y="5689600"/>
          <p14:tracePt t="36292" x="5772150" y="5689600"/>
          <p14:tracePt t="36302" x="5808663" y="5689600"/>
          <p14:tracePt t="36309" x="5845175" y="5689600"/>
          <p14:tracePt t="36318" x="5872163" y="5689600"/>
          <p14:tracePt t="36325" x="5891213" y="5689600"/>
          <p14:tracePt t="36332" x="5908675" y="5680075"/>
          <p14:tracePt t="36340" x="5927725" y="5661025"/>
          <p14:tracePt t="36349" x="5972175" y="5643563"/>
          <p14:tracePt t="36358" x="5991225" y="5624513"/>
          <p14:tracePt t="36364" x="6008688" y="5597525"/>
          <p14:tracePt t="36372" x="6027738" y="5580063"/>
          <p14:tracePt t="36380" x="6045200" y="5570538"/>
          <p14:tracePt t="36389" x="6081713" y="5543550"/>
          <p14:tracePt t="36396" x="6100763" y="5534025"/>
          <p14:tracePt t="36404" x="6127750" y="5497513"/>
          <p14:tracePt t="36412" x="6146800" y="5478463"/>
          <p14:tracePt t="36421" x="6164263" y="5470525"/>
          <p14:tracePt t="36428" x="6191250" y="5451475"/>
          <p14:tracePt t="36437" x="6219825" y="5424488"/>
          <p14:tracePt t="36444" x="6237288" y="5387975"/>
          <p14:tracePt t="36455" x="6246813" y="5360988"/>
          <p14:tracePt t="36460" x="6273800" y="5332413"/>
          <p14:tracePt t="36470" x="6283325" y="5305425"/>
          <p14:tracePt t="36476" x="6300788" y="5268913"/>
          <p14:tracePt t="36487" x="6310313" y="5251450"/>
          <p14:tracePt t="36492" x="6319838" y="5205413"/>
          <p14:tracePt t="36502" x="6329363" y="5178425"/>
          <p14:tracePt t="36509" x="6329363" y="5149850"/>
          <p14:tracePt t="36519" x="6337300" y="5113338"/>
          <p14:tracePt t="36524" x="6337300" y="5076825"/>
          <p14:tracePt t="36533" x="6337300" y="5032375"/>
          <p14:tracePt t="36540" x="6337300" y="5003800"/>
          <p14:tracePt t="36550" x="6337300" y="4976813"/>
          <p14:tracePt t="36556" x="6337300" y="4930775"/>
          <p14:tracePt t="36565" x="6337300" y="4903788"/>
          <p14:tracePt t="36572" x="6337300" y="4876800"/>
          <p14:tracePt t="36581" x="6337300" y="4821238"/>
          <p14:tracePt t="36588" x="6337300" y="4784725"/>
          <p14:tracePt t="36596" x="6337300" y="4748213"/>
          <p14:tracePt t="36604" x="6337300" y="4711700"/>
          <p14:tracePt t="36612" x="6329363" y="4665663"/>
          <p14:tracePt t="36620" x="6300788" y="4602163"/>
          <p14:tracePt t="36628" x="6292850" y="4584700"/>
          <p14:tracePt t="36636" x="6292850" y="4556125"/>
          <p14:tracePt t="36644" x="6283325" y="4511675"/>
          <p14:tracePt t="36652" x="6264275" y="4483100"/>
          <p14:tracePt t="36660" x="6264275" y="4465638"/>
          <p14:tracePt t="36668" x="6246813" y="4446588"/>
          <p14:tracePt t="36678" x="6246813" y="4429125"/>
          <p14:tracePt t="36685" x="6237288" y="4410075"/>
          <p14:tracePt t="36702" x="6219825" y="4392613"/>
          <p14:tracePt t="36709" x="6210300" y="4383088"/>
          <p14:tracePt t="36718" x="6183313" y="4356100"/>
          <p14:tracePt t="36724" x="6173788" y="4346575"/>
          <p14:tracePt t="36735" x="6146800" y="4319588"/>
          <p14:tracePt t="36740" x="6118225" y="4300538"/>
          <p14:tracePt t="36748" x="6073775" y="4292600"/>
          <p14:tracePt t="36756" x="6027738" y="4264025"/>
          <p14:tracePt t="36764" x="5981700" y="4256088"/>
          <p14:tracePt t="36772" x="5945188" y="4256088"/>
          <p14:tracePt t="36782" x="5891213" y="4237038"/>
          <p14:tracePt t="36788" x="5854700" y="4237038"/>
          <p14:tracePt t="36796" x="5826125" y="4237038"/>
          <p14:tracePt t="36804" x="5818188" y="4237038"/>
          <p14:tracePt t="37094" x="0" y="0"/>
        </p14:tracePtLst>
        <p14:tracePtLst>
          <p14:tracePt t="48827" x="7488238" y="4475163"/>
          <p14:tracePt t="48990" x="7488238" y="4446588"/>
          <p14:tracePt t="48997" x="7434263" y="4446588"/>
          <p14:tracePt t="49005" x="7397750" y="4446588"/>
          <p14:tracePt t="49014" x="7324725" y="4446588"/>
          <p14:tracePt t="49020" x="7232650" y="4446588"/>
          <p14:tracePt t="49029" x="7178675" y="4438650"/>
          <p14:tracePt t="49036" x="7113588" y="4438650"/>
          <p14:tracePt t="49044" x="7096125" y="4438650"/>
          <p14:tracePt t="49052" x="7059613" y="4438650"/>
          <p14:tracePt t="49060" x="7050088" y="4438650"/>
          <p14:tracePt t="49068" x="7032625" y="4438650"/>
          <p14:tracePt t="49076" x="7023100" y="4438650"/>
          <p14:tracePt t="49084" x="7013575" y="4438650"/>
          <p14:tracePt t="49108" x="7004050" y="4438650"/>
          <p14:tracePt t="49116" x="6977063" y="4438650"/>
          <p14:tracePt t="49124" x="6967538" y="4446588"/>
          <p14:tracePt t="49132" x="6940550" y="4465638"/>
          <p14:tracePt t="49140" x="6931025" y="4465638"/>
          <p14:tracePt t="49150" x="6904038" y="4475163"/>
          <p14:tracePt t="49156" x="6886575" y="4492625"/>
          <p14:tracePt t="49167" x="6867525" y="4502150"/>
          <p14:tracePt t="49172" x="6850063" y="4519613"/>
          <p14:tracePt t="49181" x="6840538" y="4529138"/>
          <p14:tracePt t="49188" x="6804025" y="4556125"/>
          <p14:tracePt t="49198" x="6784975" y="4565650"/>
          <p14:tracePt t="49204" x="6767513" y="4584700"/>
          <p14:tracePt t="49214" x="6740525" y="4602163"/>
          <p14:tracePt t="49220" x="6711950" y="4638675"/>
          <p14:tracePt t="49230" x="6704013" y="4648200"/>
          <p14:tracePt t="49236" x="6684963" y="4665663"/>
          <p14:tracePt t="49244" x="6667500" y="4684713"/>
          <p14:tracePt t="49252" x="6657975" y="4711700"/>
          <p14:tracePt t="49262" x="6657975" y="4738688"/>
          <p14:tracePt t="49268" x="6638925" y="4757738"/>
          <p14:tracePt t="49276" x="6638925" y="4775200"/>
          <p14:tracePt t="49284" x="6630988" y="4794250"/>
          <p14:tracePt t="49292" x="6630988" y="4830763"/>
          <p14:tracePt t="49300" x="6630988" y="4857750"/>
          <p14:tracePt t="49308" x="6630988" y="4884738"/>
          <p14:tracePt t="49316" x="6602413" y="4930775"/>
          <p14:tracePt t="49324" x="6602413" y="4959350"/>
          <p14:tracePt t="49332" x="6594475" y="5013325"/>
          <p14:tracePt t="49340" x="6594475" y="5059363"/>
          <p14:tracePt t="49350" x="6594475" y="5086350"/>
          <p14:tracePt t="49356" x="6594475" y="5141913"/>
          <p14:tracePt t="49365" x="6594475" y="5168900"/>
          <p14:tracePt t="49371" x="6594475" y="5205413"/>
          <p14:tracePt t="49381" x="6594475" y="5251450"/>
          <p14:tracePt t="49388" x="6594475" y="5295900"/>
          <p14:tracePt t="49397" x="6602413" y="5324475"/>
          <p14:tracePt t="49404" x="6630988" y="5378450"/>
          <p14:tracePt t="49414" x="6638925" y="5405438"/>
          <p14:tracePt t="49420" x="6675438" y="5451475"/>
          <p14:tracePt t="49429" x="6694488" y="5497513"/>
          <p14:tracePt t="49436" x="6704013" y="5534025"/>
          <p14:tracePt t="49444" x="6740525" y="5580063"/>
          <p14:tracePt t="49452" x="6757988" y="5607050"/>
          <p14:tracePt t="49460" x="6794500" y="5661025"/>
          <p14:tracePt t="49468" x="6831013" y="5697538"/>
          <p14:tracePt t="49476" x="6867525" y="5743575"/>
          <p14:tracePt t="49484" x="6913563" y="5780088"/>
          <p14:tracePt t="49492" x="6931025" y="5799138"/>
          <p14:tracePt t="49500" x="6986588" y="5835650"/>
          <p14:tracePt t="49508" x="7040563" y="5872163"/>
          <p14:tracePt t="49516" x="7077075" y="5889625"/>
          <p14:tracePt t="49524" x="7132638" y="5926138"/>
          <p14:tracePt t="49532" x="7169150" y="5935663"/>
          <p14:tracePt t="49540" x="7232650" y="5981700"/>
          <p14:tracePt t="49549" x="7278688" y="5999163"/>
          <p14:tracePt t="49556" x="7315200" y="6008688"/>
          <p14:tracePt t="49566" x="7370763" y="6035675"/>
          <p14:tracePt t="49572" x="7397750" y="6045200"/>
          <p14:tracePt t="49581" x="7424738" y="6045200"/>
          <p14:tracePt t="49589" x="7461250" y="6064250"/>
          <p14:tracePt t="49597" x="7488238" y="6064250"/>
          <p14:tracePt t="49604" x="7497763" y="6064250"/>
          <p14:tracePt t="49613" x="7524750" y="6064250"/>
          <p14:tracePt t="49622" x="7553325" y="6064250"/>
          <p14:tracePt t="49631" x="7580313" y="6064250"/>
          <p14:tracePt t="49636" x="7607300" y="6064250"/>
          <p14:tracePt t="49644" x="7643813" y="6064250"/>
          <p14:tracePt t="49653" x="7699375" y="6064250"/>
          <p14:tracePt t="49660" x="7735888" y="6064250"/>
          <p14:tracePt t="49668" x="7808913" y="6064250"/>
          <p14:tracePt t="49676" x="7835900" y="6064250"/>
          <p14:tracePt t="49685" x="7889875" y="6064250"/>
          <p14:tracePt t="49692" x="7945438" y="6064250"/>
          <p14:tracePt t="49700" x="7999413" y="6064250"/>
          <p14:tracePt t="49708" x="8035925" y="6045200"/>
          <p14:tracePt t="49717" x="8064500" y="6027738"/>
          <p14:tracePt t="49724" x="8108950" y="6008688"/>
          <p14:tracePt t="49732" x="8137525" y="5991225"/>
          <p14:tracePt t="49740" x="8154988" y="5972175"/>
          <p14:tracePt t="49750" x="8191500" y="5945188"/>
          <p14:tracePt t="49756" x="8220075" y="5935663"/>
          <p14:tracePt t="49765" x="8256588" y="5889625"/>
          <p14:tracePt t="49772" x="8274050" y="5872163"/>
          <p14:tracePt t="49780" x="8301038" y="5843588"/>
          <p14:tracePt t="49788" x="8337550" y="5799138"/>
          <p14:tracePt t="49796" x="8366125" y="5762625"/>
          <p14:tracePt t="49804" x="8383588" y="5734050"/>
          <p14:tracePt t="49815" x="8393113" y="5689600"/>
          <p14:tracePt t="49820" x="8410575" y="5661025"/>
          <p14:tracePt t="49830" x="8439150" y="5616575"/>
          <p14:tracePt t="49836" x="8456613" y="5551488"/>
          <p14:tracePt t="49845" x="8456613" y="5524500"/>
          <p14:tracePt t="49852" x="8483600" y="5478463"/>
          <p14:tracePt t="49861" x="8483600" y="5441950"/>
          <p14:tracePt t="49868" x="8493125" y="5397500"/>
          <p14:tracePt t="49876" x="8493125" y="5341938"/>
          <p14:tracePt t="49885" x="8493125" y="5305425"/>
          <p14:tracePt t="49900" x="8512175" y="5205413"/>
          <p14:tracePt t="49909" x="8512175" y="5168900"/>
          <p14:tracePt t="49916" x="8512175" y="5132388"/>
          <p14:tracePt t="49924" x="8512175" y="5086350"/>
          <p14:tracePt t="49933" x="8512175" y="5049838"/>
          <p14:tracePt t="49940" x="8512175" y="5022850"/>
          <p14:tracePt t="49948" x="8512175" y="4967288"/>
          <p14:tracePt t="49956" x="8512175" y="4922838"/>
          <p14:tracePt t="49965" x="8512175" y="4884738"/>
          <p14:tracePt t="49972" x="8512175" y="4830763"/>
          <p14:tracePt t="49981" x="8493125" y="4794250"/>
          <p14:tracePt t="49988" x="8456613" y="4711700"/>
          <p14:tracePt t="49998" x="8439150" y="4665663"/>
          <p14:tracePt t="50004" x="8402638" y="4584700"/>
          <p14:tracePt t="50013" x="8383588" y="4538663"/>
          <p14:tracePt t="50020" x="8347075" y="4492625"/>
          <p14:tracePt t="50029" x="8337550" y="4475163"/>
          <p14:tracePt t="50037" x="8301038" y="4429125"/>
          <p14:tracePt t="50046" x="8264525" y="4383088"/>
          <p14:tracePt t="50052" x="8210550" y="4319588"/>
          <p14:tracePt t="50060" x="8183563" y="4283075"/>
          <p14:tracePt t="50068" x="8147050" y="4256088"/>
          <p14:tracePt t="50076" x="8118475" y="4219575"/>
          <p14:tracePt t="50084" x="8072438" y="4183063"/>
          <p14:tracePt t="50092" x="8008938" y="4146550"/>
          <p14:tracePt t="50100" x="7972425" y="4127500"/>
          <p14:tracePt t="50108" x="7945438" y="4117975"/>
          <p14:tracePt t="50116" x="7899400" y="4081463"/>
          <p14:tracePt t="50124" x="7853363" y="4073525"/>
          <p14:tracePt t="50132" x="7799388" y="4064000"/>
          <p14:tracePt t="50140" x="7772400" y="4054475"/>
          <p14:tracePt t="50148" x="7735888" y="4054475"/>
          <p14:tracePt t="50156" x="7680325" y="4027488"/>
          <p14:tracePt t="50164" x="7653338" y="4027488"/>
          <p14:tracePt t="50172" x="7626350" y="4017963"/>
          <p14:tracePt t="50181" x="7580313" y="4017963"/>
          <p14:tracePt t="50188" x="7553325" y="4017963"/>
          <p14:tracePt t="50196" x="7497763" y="4017963"/>
          <p14:tracePt t="50205" x="7451725" y="4017963"/>
          <p14:tracePt t="50212" x="7397750" y="4017963"/>
          <p14:tracePt t="50220" x="7342188" y="4017963"/>
          <p14:tracePt t="50230" x="7305675" y="4017963"/>
          <p14:tracePt t="50237" x="7278688" y="4017963"/>
          <p14:tracePt t="50245" x="7232650" y="4017963"/>
          <p14:tracePt t="50253" x="7186613" y="4027488"/>
          <p14:tracePt t="50262" x="7159625" y="4037013"/>
          <p14:tracePt t="50270" x="7113588" y="4064000"/>
          <p14:tracePt t="50276" x="7069138" y="4100513"/>
          <p14:tracePt t="50284" x="7040563" y="4117975"/>
          <p14:tracePt t="50292" x="6996113" y="4137025"/>
          <p14:tracePt t="50300" x="6959600" y="4173538"/>
          <p14:tracePt t="50309" x="6913563" y="4191000"/>
          <p14:tracePt t="50316" x="6886575" y="4227513"/>
          <p14:tracePt t="50324" x="6840538" y="4264025"/>
          <p14:tracePt t="50332" x="6804025" y="4292600"/>
          <p14:tracePt t="50340" x="6794500" y="4337050"/>
          <p14:tracePt t="50348" x="6767513" y="4365625"/>
          <p14:tracePt t="50356" x="6740525" y="4410075"/>
          <p14:tracePt t="50364" x="6731000" y="4438650"/>
          <p14:tracePt t="50372" x="6704013" y="4502150"/>
          <p14:tracePt t="50381" x="6694488" y="4529138"/>
          <p14:tracePt t="50387" x="6675438" y="4584700"/>
          <p14:tracePt t="50397" x="6675438" y="4629150"/>
          <p14:tracePt t="50403" x="6675438" y="4665663"/>
          <p14:tracePt t="50411" x="6667500" y="4702175"/>
          <p14:tracePt t="50420" x="6667500" y="4730750"/>
          <p14:tracePt t="50429" x="6667500" y="4767263"/>
          <p14:tracePt t="50435" x="6667500" y="4811713"/>
          <p14:tracePt t="50445" x="6667500" y="4840288"/>
          <p14:tracePt t="50452" x="6667500" y="4884738"/>
          <p14:tracePt t="50462" x="6667500" y="4922838"/>
          <p14:tracePt t="50468" x="6667500" y="4949825"/>
          <p14:tracePt t="50476" x="6667500" y="4995863"/>
          <p14:tracePt t="50485" x="6667500" y="5003800"/>
          <p14:tracePt t="50492" x="6667500" y="5032375"/>
          <p14:tracePt t="50499" x="6667500" y="5049838"/>
          <p14:tracePt t="50508" x="6675438" y="5076825"/>
          <p14:tracePt t="50515" x="6694488" y="5095875"/>
          <p14:tracePt t="50524" x="6704013" y="5113338"/>
          <p14:tracePt t="50531" x="6704013" y="5132388"/>
          <p14:tracePt t="50539" x="6704013" y="5159375"/>
          <p14:tracePt t="50547" x="6731000" y="5195888"/>
          <p14:tracePt t="50555" x="6757988" y="5222875"/>
          <p14:tracePt t="50564" x="6767513" y="5251450"/>
          <p14:tracePt t="50572" x="6784975" y="5268913"/>
          <p14:tracePt t="50579" x="6794500" y="5278438"/>
          <p14:tracePt t="50588" x="6813550" y="5305425"/>
          <p14:tracePt t="50596" x="6821488" y="5314950"/>
          <p14:tracePt t="50604" x="6840538" y="5332413"/>
          <p14:tracePt t="50612" x="6840538" y="5341938"/>
          <p14:tracePt t="50619" x="6858000" y="5360988"/>
          <p14:tracePt t="50629" x="6867525" y="5368925"/>
          <p14:tracePt t="50645" x="6886575" y="5387975"/>
          <p14:tracePt t="50662" x="6894513" y="5387975"/>
          <p14:tracePt t="50693" x="6913563" y="5397500"/>
          <p14:tracePt t="50725" x="6931025" y="5397500"/>
          <p14:tracePt t="50731" x="6940550" y="5397500"/>
          <p14:tracePt t="50739" x="7004050" y="5424488"/>
          <p14:tracePt t="50747" x="7059613" y="5424488"/>
          <p14:tracePt t="50756" x="7113588" y="5434013"/>
          <p14:tracePt t="50763" x="7169150" y="5434013"/>
          <p14:tracePt t="50772" x="7232650" y="5461000"/>
          <p14:tracePt t="50779" x="7278688" y="5461000"/>
          <p14:tracePt t="50788" x="7315200" y="5461000"/>
          <p14:tracePt t="50795" x="7342188" y="5461000"/>
          <p14:tracePt t="50804" x="7378700" y="5461000"/>
          <p14:tracePt t="50812" x="7388225" y="5461000"/>
          <p14:tracePt t="50828" x="7407275" y="5461000"/>
          <p14:tracePt t="50836" x="7415213" y="5461000"/>
          <p14:tracePt t="50853" x="7434263" y="5461000"/>
          <p14:tracePt t="50862" x="7451725" y="5461000"/>
          <p14:tracePt t="50867" x="7470775" y="5461000"/>
          <p14:tracePt t="50879" x="7488238" y="5434013"/>
          <p14:tracePt t="50885" x="7516813" y="5434013"/>
          <p14:tracePt t="50891" x="7534275" y="5434013"/>
          <p14:tracePt t="50899" x="7553325" y="5424488"/>
          <p14:tracePt t="51309" x="0" y="0"/>
        </p14:tracePtLst>
        <p14:tracePtLst>
          <p14:tracePt t="63460" x="6292850" y="4227513"/>
          <p14:tracePt t="63622" x="6283325" y="4227513"/>
          <p14:tracePt t="63629" x="6273800" y="4227513"/>
          <p14:tracePt t="63645" x="6264275" y="4219575"/>
          <p14:tracePt t="63653" x="6256338" y="4219575"/>
          <p14:tracePt t="63662" x="6246813" y="4210050"/>
          <p14:tracePt t="63669" x="6237288" y="4200525"/>
          <p14:tracePt t="63678" x="6210300" y="4191000"/>
          <p14:tracePt t="63685" x="6173788" y="4173538"/>
          <p14:tracePt t="63692" x="6146800" y="4164013"/>
          <p14:tracePt t="63701" x="6118225" y="4146550"/>
          <p14:tracePt t="63710" x="6064250" y="4146550"/>
          <p14:tracePt t="63717" x="6027738" y="4137025"/>
          <p14:tracePt t="63727" x="6000750" y="4137025"/>
          <p14:tracePt t="63733" x="5954713" y="4110038"/>
          <p14:tracePt t="63740" x="5927725" y="4100513"/>
          <p14:tracePt t="63749" x="5899150" y="4100513"/>
          <p14:tracePt t="63759" x="5872163" y="4090988"/>
          <p14:tracePt t="63764" x="5835650" y="4081463"/>
          <p14:tracePt t="63773" x="5808663" y="4073525"/>
          <p14:tracePt t="63781" x="5781675" y="4073525"/>
          <p14:tracePt t="63788" x="5753100" y="4073525"/>
          <p14:tracePt t="63795" x="5735638" y="4073525"/>
          <p14:tracePt t="63804" x="5726113" y="4073525"/>
          <p14:tracePt t="63812" x="5689600" y="4054475"/>
          <p14:tracePt t="63820" x="5680075" y="4054475"/>
          <p14:tracePt t="63828" x="5653088" y="4054475"/>
          <p14:tracePt t="63836" x="5626100" y="4054475"/>
          <p14:tracePt t="63845" x="5597525" y="4054475"/>
          <p14:tracePt t="63852" x="5561013" y="4054475"/>
          <p14:tracePt t="63860" x="5524500" y="4054475"/>
          <p14:tracePt t="63868" x="5497513" y="4054475"/>
          <p14:tracePt t="63877" x="5443538" y="4054475"/>
          <p14:tracePt t="63884" x="5407025" y="4054475"/>
          <p14:tracePt t="63893" x="5370513" y="4054475"/>
          <p14:tracePt t="63900" x="5324475" y="4073525"/>
          <p14:tracePt t="63909" x="5241925" y="4117975"/>
          <p14:tracePt t="63916" x="5224463" y="4127500"/>
          <p14:tracePt t="63925" x="5168900" y="4146550"/>
          <p14:tracePt t="63932" x="5141913" y="4164013"/>
          <p14:tracePt t="63941" x="5095875" y="4191000"/>
          <p14:tracePt t="63947" x="5059363" y="4200525"/>
          <p14:tracePt t="63958" x="5032375" y="4227513"/>
          <p14:tracePt t="63964" x="5013325" y="4246563"/>
          <p14:tracePt t="63975" x="4986338" y="4256088"/>
          <p14:tracePt t="63980" x="4959350" y="4273550"/>
          <p14:tracePt t="63990" x="4940300" y="4283075"/>
          <p14:tracePt t="63996" x="4932363" y="4300538"/>
          <p14:tracePt t="64007" x="4913313" y="4319588"/>
          <p14:tracePt t="64012" x="4895850" y="4337050"/>
          <p14:tracePt t="64020" x="4876800" y="4356100"/>
          <p14:tracePt t="64028" x="4840288" y="4392613"/>
          <p14:tracePt t="64036" x="4830763" y="4419600"/>
          <p14:tracePt t="64044" x="4830763" y="4429125"/>
          <p14:tracePt t="64052" x="4821238" y="4446588"/>
          <p14:tracePt t="64060" x="4794250" y="4475163"/>
          <p14:tracePt t="64068" x="4784725" y="4511675"/>
          <p14:tracePt t="64076" x="4776788" y="4548188"/>
          <p14:tracePt t="64092" x="4721225" y="4638675"/>
          <p14:tracePt t="64100" x="4721225" y="4675188"/>
          <p14:tracePt t="64107" x="4694238" y="4711700"/>
          <p14:tracePt t="64116" x="4694238" y="4721225"/>
          <p14:tracePt t="64125" x="4684713" y="4748213"/>
          <p14:tracePt t="64131" x="4684713" y="4757738"/>
          <p14:tracePt t="64141" x="4684713" y="4775200"/>
          <p14:tracePt t="64148" x="4684713" y="4784725"/>
          <p14:tracePt t="64157" x="4684713" y="4811713"/>
          <p14:tracePt t="64164" x="4684713" y="4821238"/>
          <p14:tracePt t="64177" x="4684713" y="4830763"/>
          <p14:tracePt t="64179" x="4684713" y="4857750"/>
          <p14:tracePt t="64189" x="4684713" y="4876800"/>
          <p14:tracePt t="64196" x="4684713" y="4903788"/>
          <p14:tracePt t="64205" x="4684713" y="4940300"/>
          <p14:tracePt t="64212" x="4684713" y="4967288"/>
          <p14:tracePt t="64221" x="4684713" y="4995863"/>
          <p14:tracePt t="64228" x="4703763" y="5049838"/>
          <p14:tracePt t="64237" x="4703763" y="5105400"/>
          <p14:tracePt t="64244" x="4730750" y="5168900"/>
          <p14:tracePt t="64252" x="4740275" y="5214938"/>
          <p14:tracePt t="64260" x="4757738" y="5278438"/>
          <p14:tracePt t="64268" x="4776788" y="5314950"/>
          <p14:tracePt t="64276" x="4794250" y="5378450"/>
          <p14:tracePt t="64284" x="4794250" y="5405438"/>
          <p14:tracePt t="64293" x="4803775" y="5451475"/>
          <p14:tracePt t="64300" x="4830763" y="5478463"/>
          <p14:tracePt t="64309" x="4840288" y="5497513"/>
          <p14:tracePt t="64316" x="4840288" y="5514975"/>
          <p14:tracePt t="64325" x="4857750" y="5551488"/>
          <p14:tracePt t="64332" x="4867275" y="5570538"/>
          <p14:tracePt t="64340" x="4886325" y="5607050"/>
          <p14:tracePt t="64348" x="4895850" y="5624513"/>
          <p14:tracePt t="64356" x="4932363" y="5670550"/>
          <p14:tracePt t="64365" x="4959350" y="5716588"/>
          <p14:tracePt t="64375" x="4986338" y="5753100"/>
          <p14:tracePt t="64379" x="4995863" y="5780088"/>
          <p14:tracePt t="64391" x="5041900" y="5843588"/>
          <p14:tracePt t="64397" x="5068888" y="5862638"/>
          <p14:tracePt t="64406" x="5141913" y="5935663"/>
          <p14:tracePt t="64412" x="5187950" y="5991225"/>
          <p14:tracePt t="64420" x="5260975" y="6054725"/>
          <p14:tracePt t="64430" x="5287963" y="6072188"/>
          <p14:tracePt t="64436" x="5305425" y="6091238"/>
          <p14:tracePt t="64443" x="5360988" y="6108700"/>
          <p14:tracePt t="64451" x="5370513" y="6108700"/>
          <p14:tracePt t="64461" x="5378450" y="6118225"/>
          <p14:tracePt t="64468" x="5387975" y="6118225"/>
          <p14:tracePt t="64476" x="5407025" y="6118225"/>
          <p14:tracePt t="64484" x="5434013" y="6137275"/>
          <p14:tracePt t="64493" x="5443538" y="6137275"/>
          <p14:tracePt t="64500" x="5470525" y="6137275"/>
          <p14:tracePt t="64508" x="5497513" y="6137275"/>
          <p14:tracePt t="64516" x="5524500" y="6137275"/>
          <p14:tracePt t="64524" x="5580063" y="6137275"/>
          <p14:tracePt t="64532" x="5626100" y="6137275"/>
          <p14:tracePt t="64541" x="5680075" y="6137275"/>
          <p14:tracePt t="64548" x="5716588" y="6137275"/>
          <p14:tracePt t="64558" x="5762625" y="6137275"/>
          <p14:tracePt t="64564" x="5799138" y="6137275"/>
          <p14:tracePt t="64573" x="5845175" y="6137275"/>
          <p14:tracePt t="64580" x="5872163" y="6137275"/>
          <p14:tracePt t="64591" x="5899150" y="6137275"/>
          <p14:tracePt t="64595" x="5927725" y="6118225"/>
          <p14:tracePt t="64605" x="5972175" y="6108700"/>
          <p14:tracePt t="64612" x="6018213" y="6081713"/>
          <p14:tracePt t="64621" x="6037263" y="6072188"/>
          <p14:tracePt t="64629" x="6073775" y="6045200"/>
          <p14:tracePt t="64636" x="6110288" y="6027738"/>
          <p14:tracePt t="64644" x="6137275" y="5999163"/>
          <p14:tracePt t="64652" x="6173788" y="5981700"/>
          <p14:tracePt t="64660" x="6210300" y="5954713"/>
          <p14:tracePt t="64668" x="6256338" y="5918200"/>
          <p14:tracePt t="64676" x="6292850" y="5881688"/>
          <p14:tracePt t="64684" x="6319838" y="5853113"/>
          <p14:tracePt t="64694" x="6346825" y="5816600"/>
          <p14:tracePt t="64700" x="6383338" y="5789613"/>
          <p14:tracePt t="64709" x="6410325" y="5753100"/>
          <p14:tracePt t="64716" x="6419850" y="5734050"/>
          <p14:tracePt t="64726" x="6446838" y="5707063"/>
          <p14:tracePt t="64732" x="6456363" y="5661025"/>
          <p14:tracePt t="64741" x="6475413" y="5616575"/>
          <p14:tracePt t="64747" x="6483350" y="5580063"/>
          <p14:tracePt t="64757" x="6511925" y="5534025"/>
          <p14:tracePt t="64763" x="6521450" y="5514975"/>
          <p14:tracePt t="64772" x="6548438" y="5451475"/>
          <p14:tracePt t="64780" x="6548438" y="5424488"/>
          <p14:tracePt t="64789" x="6557963" y="5387975"/>
          <p14:tracePt t="64796" x="6557963" y="5351463"/>
          <p14:tracePt t="64808" x="6575425" y="5295900"/>
          <p14:tracePt t="64812" x="6584950" y="5268913"/>
          <p14:tracePt t="64821" x="6584950" y="5222875"/>
          <p14:tracePt t="64828" x="6584950" y="5186363"/>
          <p14:tracePt t="64836" x="6584950" y="5141913"/>
          <p14:tracePt t="64844" x="6584950" y="5105400"/>
          <p14:tracePt t="64852" x="6584950" y="5049838"/>
          <p14:tracePt t="64861" x="6584950" y="4995863"/>
          <p14:tracePt t="64868" x="6584950" y="4930775"/>
          <p14:tracePt t="64877" x="6584950" y="4876800"/>
          <p14:tracePt t="64884" x="6584950" y="4821238"/>
          <p14:tracePt t="64892" x="6584950" y="4767263"/>
          <p14:tracePt t="64900" x="6584950" y="4711700"/>
          <p14:tracePt t="64908" x="6584950" y="4629150"/>
          <p14:tracePt t="64916" x="6575425" y="4592638"/>
          <p14:tracePt t="64924" x="6529388" y="4511675"/>
          <p14:tracePt t="64932" x="6511925" y="4446588"/>
          <p14:tracePt t="64942" x="6475413" y="4402138"/>
          <p14:tracePt t="64949" x="6429375" y="4337050"/>
          <p14:tracePt t="64957" x="6383338" y="4283075"/>
          <p14:tracePt t="64964" x="6356350" y="4256088"/>
          <p14:tracePt t="64972" x="6319838" y="4219575"/>
          <p14:tracePt t="64992" x="6273800" y="4173538"/>
          <p14:tracePt t="64995" x="6246813" y="4154488"/>
          <p14:tracePt t="65005" x="6227763" y="4127500"/>
          <p14:tracePt t="65013" x="6200775" y="4100513"/>
          <p14:tracePt t="65022" x="6164263" y="4090988"/>
          <p14:tracePt t="65028" x="6137275" y="4081463"/>
          <p14:tracePt t="65036" x="6091238" y="4054475"/>
          <p14:tracePt t="65045" x="6037263" y="4037013"/>
          <p14:tracePt t="65052" x="5991225" y="4037013"/>
          <p14:tracePt t="65061" x="5918200" y="4017963"/>
          <p14:tracePt t="65068" x="5845175" y="4000500"/>
          <p14:tracePt t="65077" x="5789613" y="4000500"/>
          <p14:tracePt t="65084" x="5726113" y="3981450"/>
          <p14:tracePt t="65092" x="5653088" y="3981450"/>
          <p14:tracePt t="65100" x="5570538" y="3954463"/>
          <p14:tracePt t="65108" x="5497513" y="3954463"/>
          <p14:tracePt t="65116" x="5443538" y="3954463"/>
          <p14:tracePt t="65125" x="5370513" y="3954463"/>
          <p14:tracePt t="65132" x="5297488" y="3954463"/>
          <p14:tracePt t="65141" x="5224463" y="3954463"/>
          <p14:tracePt t="65148" x="5159375" y="3954463"/>
          <p14:tracePt t="65156" x="5068888" y="3963988"/>
          <p14:tracePt t="65164" x="4986338" y="3990975"/>
          <p14:tracePt t="65174" x="4940300" y="4027488"/>
          <p14:tracePt t="65179" x="4876800" y="4064000"/>
          <p14:tracePt t="65188" x="4813300" y="4090988"/>
          <p14:tracePt t="65195" x="4784725" y="4117975"/>
          <p14:tracePt t="65205" x="4721225" y="4154488"/>
          <p14:tracePt t="65211" x="4667250" y="4210050"/>
          <p14:tracePt t="65223" x="4638675" y="4237038"/>
          <p14:tracePt t="65228" x="4611688" y="4256088"/>
          <p14:tracePt t="65239" x="4575175" y="4300538"/>
          <p14:tracePt t="65244" x="4538663" y="4337050"/>
          <p14:tracePt t="65252" x="4521200" y="4402138"/>
          <p14:tracePt t="65260" x="4511675" y="4429125"/>
          <p14:tracePt t="65268" x="4484688" y="4475163"/>
          <p14:tracePt t="65276" x="4484688" y="4511675"/>
          <p14:tracePt t="65284" x="4475163" y="4556125"/>
          <p14:tracePt t="65292" x="4448175" y="4621213"/>
          <p14:tracePt t="65300" x="4448175" y="4657725"/>
          <p14:tracePt t="65308" x="4448175" y="4702175"/>
          <p14:tracePt t="65316" x="4438650" y="4757738"/>
          <p14:tracePt t="65323" x="4438650" y="4794250"/>
          <p14:tracePt t="65332" x="4438650" y="4848225"/>
          <p14:tracePt t="65341" x="4438650" y="4894263"/>
          <p14:tracePt t="65347" x="4438650" y="4922838"/>
          <p14:tracePt t="65356" x="4438650" y="4976813"/>
          <p14:tracePt t="65364" x="4438650" y="5013325"/>
          <p14:tracePt t="65372" x="4438650" y="5068888"/>
          <p14:tracePt t="65380" x="4438650" y="5113338"/>
          <p14:tracePt t="65388" x="4438650" y="5168900"/>
          <p14:tracePt t="65395" x="4438650" y="5195888"/>
          <p14:tracePt t="65407" x="4438650" y="5268913"/>
          <p14:tracePt t="65411" x="4456113" y="5305425"/>
          <p14:tracePt t="65422" x="4492625" y="5387975"/>
          <p14:tracePt t="65428" x="4529138" y="5451475"/>
          <p14:tracePt t="65437" x="4565650" y="5514975"/>
          <p14:tracePt t="65444" x="4611688" y="5580063"/>
          <p14:tracePt t="65452" x="4638675" y="5616575"/>
          <p14:tracePt t="65460" x="4675188" y="5680075"/>
          <p14:tracePt t="65470" x="4711700" y="5707063"/>
          <p14:tracePt t="65476" x="4740275" y="5743575"/>
          <p14:tracePt t="65484" x="4757738" y="5762625"/>
          <p14:tracePt t="65492" x="4784725" y="5780088"/>
          <p14:tracePt t="65501" x="4803775" y="5789613"/>
          <p14:tracePt t="65509" x="4830763" y="5807075"/>
          <p14:tracePt t="65516" x="4849813" y="5807075"/>
          <p14:tracePt t="65524" x="4876800" y="5816600"/>
          <p14:tracePt t="65533" x="4903788" y="5816600"/>
          <p14:tracePt t="65540" x="4959350" y="5816600"/>
          <p14:tracePt t="65548" x="5022850" y="5843588"/>
          <p14:tracePt t="65556" x="5049838" y="5843588"/>
          <p14:tracePt t="65565" x="5105400" y="5843588"/>
          <p14:tracePt t="65572" x="5168900" y="5853113"/>
          <p14:tracePt t="65580" x="5205413" y="5853113"/>
          <p14:tracePt t="65589" x="5251450" y="5853113"/>
          <p14:tracePt t="65598" x="5268913" y="5853113"/>
          <p14:tracePt t="65604" x="5324475" y="5853113"/>
          <p14:tracePt t="65612" x="5334000" y="5853113"/>
          <p14:tracePt t="65622" x="5351463" y="5853113"/>
          <p14:tracePt t="65644" x="5370513" y="5853113"/>
          <p14:tracePt t="66013" x="0" y="0"/>
        </p14:tracePtLst>
        <p14:tracePtLst>
          <p14:tracePt t="68203" x="7670800" y="4292600"/>
          <p14:tracePt t="68318" x="7626350" y="4273550"/>
          <p14:tracePt t="68325" x="7480300" y="4227513"/>
          <p14:tracePt t="68333" x="7324725" y="4183063"/>
          <p14:tracePt t="68342" x="7196138" y="4164013"/>
          <p14:tracePt t="68352" x="7050088" y="4164013"/>
          <p14:tracePt t="68357" x="6923088" y="4137025"/>
          <p14:tracePt t="68366" x="6794500" y="4127500"/>
          <p14:tracePt t="68375" x="6675438" y="4090988"/>
          <p14:tracePt t="68381" x="6648450" y="4090988"/>
          <p14:tracePt t="68390" x="6621463" y="4090988"/>
          <p14:tracePt t="68397" x="6594475" y="4090988"/>
          <p14:tracePt t="68421" x="6584950" y="4090988"/>
          <p14:tracePt t="68429" x="6565900" y="4090988"/>
          <p14:tracePt t="68439" x="6557963" y="4090988"/>
          <p14:tracePt t="68445" x="6521450" y="4110038"/>
          <p14:tracePt t="68454" x="6511925" y="4127500"/>
          <p14:tracePt t="68461" x="6483350" y="4127500"/>
          <p14:tracePt t="68471" x="6446838" y="4154488"/>
          <p14:tracePt t="68478" x="6419850" y="4191000"/>
          <p14:tracePt t="68487" x="6365875" y="4237038"/>
          <p14:tracePt t="68492" x="6337300" y="4264025"/>
          <p14:tracePt t="68502" x="6329363" y="4310063"/>
          <p14:tracePt t="68508" x="6292850" y="4346575"/>
          <p14:tracePt t="68516" x="6273800" y="4392613"/>
          <p14:tracePt t="68524" x="6264275" y="4429125"/>
          <p14:tracePt t="68533" x="6246813" y="4492625"/>
          <p14:tracePt t="68540" x="6237288" y="4529138"/>
          <p14:tracePt t="68550" x="6227763" y="4592638"/>
          <p14:tracePt t="68556" x="6227763" y="4648200"/>
          <p14:tracePt t="68566" x="6200775" y="4711700"/>
          <p14:tracePt t="68572" x="6200775" y="4767263"/>
          <p14:tracePt t="68581" x="6200775" y="4840288"/>
          <p14:tracePt t="68588" x="6200775" y="4894263"/>
          <p14:tracePt t="68596" x="6200775" y="4949825"/>
          <p14:tracePt t="68604" x="6200775" y="4995863"/>
          <p14:tracePt t="68612" x="6200775" y="5049838"/>
          <p14:tracePt t="68620" x="6219825" y="5113338"/>
          <p14:tracePt t="68628" x="6237288" y="5159375"/>
          <p14:tracePt t="68636" x="6264275" y="5205413"/>
          <p14:tracePt t="68644" x="6273800" y="5259388"/>
          <p14:tracePt t="68652" x="6310313" y="5305425"/>
          <p14:tracePt t="68661" x="6329363" y="5341938"/>
          <p14:tracePt t="68669" x="6365875" y="5397500"/>
          <p14:tracePt t="68677" x="6402388" y="5434013"/>
          <p14:tracePt t="68685" x="6429375" y="5461000"/>
          <p14:tracePt t="68692" x="6465888" y="5507038"/>
          <p14:tracePt t="68701" x="6511925" y="5543550"/>
          <p14:tracePt t="68708" x="6548438" y="5580063"/>
          <p14:tracePt t="68717" x="6611938" y="5624513"/>
          <p14:tracePt t="68725" x="6630988" y="5653088"/>
          <p14:tracePt t="68733" x="6684963" y="5680075"/>
          <p14:tracePt t="68740" x="6748463" y="5726113"/>
          <p14:tracePt t="68749" x="6813550" y="5734050"/>
          <p14:tracePt t="68757" x="6913563" y="5780088"/>
          <p14:tracePt t="68766" x="6986588" y="5816600"/>
          <p14:tracePt t="68772" x="7105650" y="5843588"/>
          <p14:tracePt t="68781" x="7196138" y="5862638"/>
          <p14:tracePt t="68790" x="7334250" y="5899150"/>
          <p14:tracePt t="68796" x="7461250" y="5899150"/>
          <p14:tracePt t="68804" x="7553325" y="5926138"/>
          <p14:tracePt t="68812" x="7634288" y="5945188"/>
          <p14:tracePt t="68821" x="7726363" y="5945188"/>
          <p14:tracePt t="68828" x="7762875" y="5945188"/>
          <p14:tracePt t="68836" x="7816850" y="5945188"/>
          <p14:tracePt t="68844" x="7872413" y="5945188"/>
          <p14:tracePt t="68854" x="7889875" y="5945188"/>
          <p14:tracePt t="68860" x="7926388" y="5945188"/>
          <p14:tracePt t="68868" x="7981950" y="5926138"/>
          <p14:tracePt t="68877" x="8027988" y="5908675"/>
          <p14:tracePt t="68886" x="8072438" y="5881688"/>
          <p14:tracePt t="68893" x="8101013" y="5853113"/>
          <p14:tracePt t="68901" x="8154988" y="5799138"/>
          <p14:tracePt t="68908" x="8220075" y="5762625"/>
          <p14:tracePt t="68916" x="8247063" y="5734050"/>
          <p14:tracePt t="68924" x="8301038" y="5680075"/>
          <p14:tracePt t="68932" x="8347075" y="5634038"/>
          <p14:tracePt t="68939" x="8366125" y="5588000"/>
          <p14:tracePt t="68951" x="8393113" y="5524500"/>
          <p14:tracePt t="68956" x="8420100" y="5478463"/>
          <p14:tracePt t="68967" x="8429625" y="5424488"/>
          <p14:tracePt t="68972" x="8447088" y="5378450"/>
          <p14:tracePt t="68980" x="8466138" y="5295900"/>
          <p14:tracePt t="68988" x="8466138" y="5268913"/>
          <p14:tracePt t="68996" x="8483600" y="5195888"/>
          <p14:tracePt t="69004" x="8502650" y="5141913"/>
          <p14:tracePt t="69012" x="8502650" y="5095875"/>
          <p14:tracePt t="69020" x="8502650" y="5068888"/>
          <p14:tracePt t="69028" x="8502650" y="5032375"/>
          <p14:tracePt t="69036" x="8502650" y="4976813"/>
          <p14:tracePt t="69044" x="8502650" y="4940300"/>
          <p14:tracePt t="69053" x="8502650" y="4913313"/>
          <p14:tracePt t="69060" x="8502650" y="4876800"/>
          <p14:tracePt t="69068" x="8502650" y="4830763"/>
          <p14:tracePt t="69076" x="8493125" y="4803775"/>
          <p14:tracePt t="69085" x="8466138" y="4767263"/>
          <p14:tracePt t="69093" x="8456613" y="4730750"/>
          <p14:tracePt t="69101" x="8429625" y="4694238"/>
          <p14:tracePt t="69108" x="8402638" y="4665663"/>
          <p14:tracePt t="69118" x="8374063" y="4621213"/>
          <p14:tracePt t="69124" x="8347075" y="4592638"/>
          <p14:tracePt t="69132" x="8329613" y="4575175"/>
          <p14:tracePt t="69151" x="8283575" y="4538663"/>
          <p14:tracePt t="69156" x="8220075" y="4502150"/>
          <p14:tracePt t="69166" x="8183563" y="4492625"/>
          <p14:tracePt t="69172" x="8101013" y="4446588"/>
          <p14:tracePt t="69183" x="8054975" y="4438650"/>
          <p14:tracePt t="69188" x="8027988" y="4419600"/>
          <p14:tracePt t="69197" x="7972425" y="4392613"/>
          <p14:tracePt t="69204" x="7926388" y="4383088"/>
          <p14:tracePt t="69214" x="7862888" y="4356100"/>
          <p14:tracePt t="69220" x="7780338" y="4319588"/>
          <p14:tracePt t="69228" x="7743825" y="4310063"/>
          <p14:tracePt t="69236" x="7707313" y="4310063"/>
          <p14:tracePt t="69246" x="7653338" y="4283075"/>
          <p14:tracePt t="69252" x="7597775" y="4283075"/>
          <p14:tracePt t="69260" x="7553325" y="4273550"/>
          <p14:tracePt t="69268" x="7516813" y="4273550"/>
          <p14:tracePt t="69277" x="7461250" y="4273550"/>
          <p14:tracePt t="69284" x="7388225" y="4273550"/>
          <p14:tracePt t="69292" x="7334250" y="4273550"/>
          <p14:tracePt t="69300" x="7269163" y="4273550"/>
          <p14:tracePt t="69309" x="7196138" y="4273550"/>
          <p14:tracePt t="69316" x="7159625" y="4273550"/>
          <p14:tracePt t="69325" x="7105650" y="4273550"/>
          <p14:tracePt t="69332" x="7050088" y="4273550"/>
          <p14:tracePt t="69341" x="7013575" y="4273550"/>
          <p14:tracePt t="69348" x="6986588" y="4273550"/>
          <p14:tracePt t="69356" x="6959600" y="4283075"/>
          <p14:tracePt t="69365" x="6923088" y="4319588"/>
          <p14:tracePt t="69373" x="6894513" y="4337050"/>
          <p14:tracePt t="69382" x="6886575" y="4346575"/>
          <p14:tracePt t="69388" x="6858000" y="4365625"/>
          <p14:tracePt t="69398" x="6804025" y="4402138"/>
          <p14:tracePt t="69404" x="6767513" y="4429125"/>
          <p14:tracePt t="69412" x="6740525" y="4465638"/>
          <p14:tracePt t="69420" x="6684963" y="4511675"/>
          <p14:tracePt t="69429" x="6638925" y="4556125"/>
          <p14:tracePt t="69436" x="6602413" y="4592638"/>
          <p14:tracePt t="69444" x="6565900" y="4638675"/>
          <p14:tracePt t="69452" x="6548438" y="4665663"/>
          <p14:tracePt t="69460" x="6529388" y="4738688"/>
          <p14:tracePt t="69468" x="6511925" y="4784725"/>
          <p14:tracePt t="69476" x="6502400" y="4830763"/>
          <p14:tracePt t="69484" x="6502400" y="4867275"/>
          <p14:tracePt t="69492" x="6483350" y="4903788"/>
          <p14:tracePt t="69500" x="6483350" y="4949825"/>
          <p14:tracePt t="69508" x="6483350" y="4986338"/>
          <p14:tracePt t="69516" x="6483350" y="5013325"/>
          <p14:tracePt t="69526" x="6483350" y="5049838"/>
          <p14:tracePt t="69532" x="6483350" y="5105400"/>
          <p14:tracePt t="69540" x="6483350" y="5149850"/>
          <p14:tracePt t="69549" x="6483350" y="5205413"/>
          <p14:tracePt t="69556" x="6511925" y="5232400"/>
          <p14:tracePt t="69565" x="6521450" y="5305425"/>
          <p14:tracePt t="69572" x="6538913" y="5341938"/>
          <p14:tracePt t="69582" x="6565900" y="5405438"/>
          <p14:tracePt t="69588" x="6584950" y="5441950"/>
          <p14:tracePt t="69599" x="6621463" y="5487988"/>
          <p14:tracePt t="69604" x="6657975" y="5551488"/>
          <p14:tracePt t="69612" x="6684963" y="5580063"/>
          <p14:tracePt t="69620" x="6721475" y="5616575"/>
          <p14:tracePt t="69629" x="6748463" y="5643563"/>
          <p14:tracePt t="69636" x="6784975" y="5680075"/>
          <p14:tracePt t="69644" x="6813550" y="5707063"/>
          <p14:tracePt t="69652" x="6850063" y="5716588"/>
          <p14:tracePt t="69660" x="6877050" y="5726113"/>
          <p14:tracePt t="69668" x="6894513" y="5734050"/>
          <p14:tracePt t="69676" x="6923088" y="5743575"/>
          <p14:tracePt t="69684" x="6950075" y="5743575"/>
          <p14:tracePt t="69692" x="6986588" y="5743575"/>
          <p14:tracePt t="69701" x="7050088" y="5743575"/>
          <p14:tracePt t="69708" x="7096125" y="5743575"/>
          <p14:tracePt t="69716" x="7178675" y="5743575"/>
          <p14:tracePt t="69724" x="7269163" y="5743575"/>
          <p14:tracePt t="69734" x="7378700" y="5743575"/>
          <p14:tracePt t="69740" x="7424738" y="5743575"/>
          <p14:tracePt t="69748" x="7524750" y="5734050"/>
          <p14:tracePt t="69756" x="7634288" y="5697538"/>
          <p14:tracePt t="69767" x="7707313" y="5689600"/>
          <p14:tracePt t="69772" x="7808913" y="5661025"/>
          <p14:tracePt t="69782" x="7872413" y="5624513"/>
          <p14:tracePt t="69788" x="7935913" y="5607050"/>
          <p14:tracePt t="69801" x="7991475" y="5597525"/>
          <p14:tracePt t="69804" x="8018463" y="5580063"/>
          <p14:tracePt t="69812" x="8054975" y="5543550"/>
          <p14:tracePt t="69820" x="8064500" y="5524500"/>
          <p14:tracePt t="69830" x="8091488" y="5507038"/>
          <p14:tracePt t="69836" x="8128000" y="5461000"/>
          <p14:tracePt t="69845" x="8147050" y="5434013"/>
          <p14:tracePt t="69852" x="8154988" y="5387975"/>
          <p14:tracePt t="69861" x="8191500" y="5341938"/>
          <p14:tracePt t="69868" x="8191500" y="5305425"/>
          <p14:tracePt t="69876" x="8220075" y="5241925"/>
          <p14:tracePt t="69901" x="8256588" y="5113338"/>
          <p14:tracePt t="69909" x="8256588" y="5068888"/>
          <p14:tracePt t="69916" x="8256588" y="5040313"/>
          <p14:tracePt t="69926" x="8256588" y="5013325"/>
          <p14:tracePt t="69932" x="8256588" y="4986338"/>
          <p14:tracePt t="69940" x="8256588" y="4949825"/>
          <p14:tracePt t="69950" x="8256588" y="4922838"/>
          <p14:tracePt t="69958" x="8256588" y="4894263"/>
          <p14:tracePt t="69966" x="8256588" y="4867275"/>
          <p14:tracePt t="69972" x="8256588" y="4840288"/>
          <p14:tracePt t="69982" x="8256588" y="4803775"/>
          <p14:tracePt t="69990" x="8256588" y="4775200"/>
          <p14:tracePt t="69997" x="8228013" y="4730750"/>
          <p14:tracePt t="70004" x="8220075" y="4711700"/>
          <p14:tracePt t="70014" x="8183563" y="4657725"/>
          <p14:tracePt t="70020" x="8147050" y="4602163"/>
          <p14:tracePt t="70028" x="8128000" y="4584700"/>
          <p14:tracePt t="70036" x="8081963" y="4538663"/>
          <p14:tracePt t="70044" x="8045450" y="4511675"/>
          <p14:tracePt t="70052" x="8018463" y="4475163"/>
          <p14:tracePt t="70060" x="7999413" y="4456113"/>
          <p14:tracePt t="70068" x="7981950" y="4438650"/>
          <p14:tracePt t="70076" x="7962900" y="4419600"/>
          <p14:tracePt t="70084" x="7945438" y="4410075"/>
          <p14:tracePt t="70092" x="7908925" y="4373563"/>
          <p14:tracePt t="70100" x="7889875" y="4373563"/>
          <p14:tracePt t="70108" x="7862888" y="4356100"/>
          <p14:tracePt t="70116" x="7835900" y="4346575"/>
          <p14:tracePt t="70124" x="7789863" y="4329113"/>
          <p14:tracePt t="70133" x="7726363" y="4310063"/>
          <p14:tracePt t="70140" x="7662863" y="4292600"/>
          <p14:tracePt t="70151" x="7607300" y="4273550"/>
          <p14:tracePt t="70156" x="7534275" y="4273550"/>
          <p14:tracePt t="70166" x="7480300" y="4273550"/>
          <p14:tracePt t="70172" x="7434263" y="4273550"/>
          <p14:tracePt t="70182" x="7378700" y="4273550"/>
          <p14:tracePt t="70188" x="7351713" y="4273550"/>
          <p14:tracePt t="70198" x="7342188" y="4273550"/>
          <p14:tracePt t="70204" x="7324725" y="4273550"/>
          <p14:tracePt t="70214" x="7296150" y="4273550"/>
          <p14:tracePt t="70230" x="7288213" y="4273550"/>
          <p14:tracePt t="70236" x="7269163" y="4273550"/>
          <p14:tracePt t="70252" x="7242175" y="4273550"/>
          <p14:tracePt t="70260" x="7223125" y="4283075"/>
          <p14:tracePt t="70268" x="7186613" y="4310063"/>
          <p14:tracePt t="70276" x="7178675" y="4310063"/>
          <p14:tracePt t="70285" x="7142163" y="4346575"/>
          <p14:tracePt t="70292" x="7113588" y="4365625"/>
          <p14:tracePt t="70300" x="7096125" y="4373563"/>
          <p14:tracePt t="70308" x="7059613" y="4392613"/>
          <p14:tracePt t="70318" x="7050088" y="4402138"/>
          <p14:tracePt t="70324" x="7040563" y="4410075"/>
          <p14:tracePt t="71037" x="0" y="0"/>
        </p14:tracePtLst>
        <p14:tracePtLst>
          <p14:tracePt t="75142" x="9498013" y="1489075"/>
          <p14:tracePt t="75373" x="9507538" y="1460500"/>
          <p14:tracePt t="75381" x="9515475" y="1460500"/>
          <p14:tracePt t="75388" x="9515475" y="1443038"/>
          <p14:tracePt t="75397" x="9515475" y="1433513"/>
          <p14:tracePt t="75407" x="9515475" y="1406525"/>
          <p14:tracePt t="75413" x="9515475" y="1387475"/>
          <p14:tracePt t="75423" x="9515475" y="1370013"/>
          <p14:tracePt t="75429" x="9515475" y="1350963"/>
          <p14:tracePt t="75438" x="9515475" y="1333500"/>
          <p14:tracePt t="75445" x="9515475" y="1306513"/>
          <p14:tracePt t="75452" x="9515475" y="1296988"/>
          <p14:tracePt t="75461" x="9515475" y="1270000"/>
          <p14:tracePt t="75469" x="9515475" y="1250950"/>
          <p14:tracePt t="75477" x="9515475" y="1214438"/>
          <p14:tracePt t="75485" x="9515475" y="1187450"/>
          <p14:tracePt t="75493" x="9515475" y="1160463"/>
          <p14:tracePt t="75502" x="9515475" y="1123950"/>
          <p14:tracePt t="75509" x="9515475" y="1095375"/>
          <p14:tracePt t="75517" x="9515475" y="1068388"/>
          <p14:tracePt t="75525" x="9515475" y="1041400"/>
          <p14:tracePt t="75534" x="9515475" y="1014413"/>
          <p14:tracePt t="75540" x="9515475" y="976313"/>
          <p14:tracePt t="75550" x="9515475" y="958850"/>
          <p14:tracePt t="75557" x="9515475" y="931863"/>
          <p14:tracePt t="75566" x="9515475" y="903288"/>
          <p14:tracePt t="75573" x="9515475" y="895350"/>
          <p14:tracePt t="75582" x="9515475" y="866775"/>
          <p14:tracePt t="75590" x="9515475" y="839788"/>
          <p14:tracePt t="75597" x="9507538" y="812800"/>
          <p14:tracePt t="75609" x="9507538" y="793750"/>
          <p14:tracePt t="75614" x="9498013" y="757238"/>
          <p14:tracePt t="75623" x="9488488" y="757238"/>
          <p14:tracePt t="75629" x="9478963" y="730250"/>
          <p14:tracePt t="75642" x="9471025" y="720725"/>
          <p14:tracePt t="75645" x="9461500" y="703263"/>
          <p14:tracePt t="75653" x="9451975" y="676275"/>
          <p14:tracePt t="75662" x="9434513" y="657225"/>
          <p14:tracePt t="75677" x="9415463" y="620713"/>
          <p14:tracePt t="75693" x="9405938" y="611188"/>
          <p14:tracePt t="75703" x="9378950" y="603250"/>
          <p14:tracePt t="75711" x="9369425" y="593725"/>
          <p14:tracePt t="75717" x="9369425" y="584200"/>
          <p14:tracePt t="75727" x="9361488" y="584200"/>
          <p14:tracePt t="75735" x="9332913" y="566738"/>
          <p14:tracePt t="75743" x="9305925" y="566738"/>
          <p14:tracePt t="75750" x="9259888" y="557213"/>
          <p14:tracePt t="75757" x="9215438" y="557213"/>
          <p14:tracePt t="75767" x="9178925" y="557213"/>
          <p14:tracePt t="75776" x="9142413" y="557213"/>
          <p14:tracePt t="75782" x="9123363" y="557213"/>
          <p14:tracePt t="75790" x="9077325" y="557213"/>
          <p14:tracePt t="75797" x="9059863" y="557213"/>
          <p14:tracePt t="75807" x="9032875" y="557213"/>
          <p14:tracePt t="75813" x="9013825" y="557213"/>
          <p14:tracePt t="75823" x="9004300" y="557213"/>
          <p14:tracePt t="75829" x="8977313" y="557213"/>
          <p14:tracePt t="75840" x="8959850" y="557213"/>
          <p14:tracePt t="75853" x="8931275" y="557213"/>
          <p14:tracePt t="75861" x="8913813" y="557213"/>
          <p14:tracePt t="75872" x="8885238" y="557213"/>
          <p14:tracePt t="75893" x="8831263" y="557213"/>
          <p14:tracePt t="75901" x="8821738" y="557213"/>
          <p14:tracePt t="75908" x="8804275" y="566738"/>
          <p14:tracePt t="75918" x="8785225" y="574675"/>
          <p14:tracePt t="75924" x="8775700" y="584200"/>
          <p14:tracePt t="75933" x="8758238" y="593725"/>
          <p14:tracePt t="75942" x="8731250" y="611188"/>
          <p14:tracePt t="75949" x="8721725" y="620713"/>
          <p14:tracePt t="75961" x="8694738" y="639763"/>
          <p14:tracePt t="75966" x="8675688" y="657225"/>
          <p14:tracePt t="75974" x="8639175" y="676275"/>
          <p14:tracePt t="75981" x="8612188" y="703263"/>
          <p14:tracePt t="75990" x="8566150" y="730250"/>
          <p14:tracePt t="76000" x="8520113" y="757238"/>
          <p14:tracePt t="76007" x="8493125" y="785813"/>
          <p14:tracePt t="76013" x="8475663" y="803275"/>
          <p14:tracePt t="76023" x="8410575" y="858838"/>
          <p14:tracePt t="76030" x="8383588" y="885825"/>
          <p14:tracePt t="76040" x="8347075" y="931863"/>
          <p14:tracePt t="76046" x="8320088" y="968375"/>
          <p14:tracePt t="76053" x="8293100" y="1014413"/>
          <p14:tracePt t="76063" x="8264525" y="1041400"/>
          <p14:tracePt t="76070" x="8247063" y="1087438"/>
          <p14:tracePt t="76078" x="8228013" y="1114425"/>
          <p14:tracePt t="76085" x="8220075" y="1141413"/>
          <p14:tracePt t="76093" x="8191500" y="1204913"/>
          <p14:tracePt t="76101" x="8191500" y="1223963"/>
          <p14:tracePt t="76110" x="8183563" y="1277938"/>
          <p14:tracePt t="76118" x="8183563" y="1314450"/>
          <p14:tracePt t="76125" x="8164513" y="1360488"/>
          <p14:tracePt t="76133" x="8164513" y="1416050"/>
          <p14:tracePt t="76140" x="8147050" y="1479550"/>
          <p14:tracePt t="76148" x="8147050" y="1516063"/>
          <p14:tracePt t="76159" x="8147050" y="1562100"/>
          <p14:tracePt t="76165" x="8147050" y="1616075"/>
          <p14:tracePt t="76174" x="8147050" y="1671638"/>
          <p14:tracePt t="76182" x="8147050" y="1725613"/>
          <p14:tracePt t="76190" x="8147050" y="1781175"/>
          <p14:tracePt t="76197" x="8147050" y="1844675"/>
          <p14:tracePt t="76207" x="8147050" y="1898650"/>
          <p14:tracePt t="76213" x="8147050" y="1954213"/>
          <p14:tracePt t="76225" x="8147050" y="2000250"/>
          <p14:tracePt t="76230" x="8174038" y="2073275"/>
          <p14:tracePt t="76240" x="8201025" y="2119313"/>
          <p14:tracePt t="76245" x="8210550" y="2163763"/>
          <p14:tracePt t="76257" x="8228013" y="2192338"/>
          <p14:tracePt t="76263" x="8256588" y="2236788"/>
          <p14:tracePt t="76270" x="8264525" y="2255838"/>
          <p14:tracePt t="76277" x="8264525" y="2292350"/>
          <p14:tracePt t="76287" x="8293100" y="2328863"/>
          <p14:tracePt t="76292" x="8301038" y="2346325"/>
          <p14:tracePt t="76301" x="8320088" y="2374900"/>
          <p14:tracePt t="76308" x="8320088" y="2392363"/>
          <p14:tracePt t="76318" x="8337550" y="2411413"/>
          <p14:tracePt t="76325" x="8374063" y="2447925"/>
          <p14:tracePt t="76333" x="8383588" y="2455863"/>
          <p14:tracePt t="76342" x="8402638" y="2474913"/>
          <p14:tracePt t="76356" x="8429625" y="2501900"/>
          <p14:tracePt t="76372" x="8447088" y="2501900"/>
          <p14:tracePt t="76380" x="8466138" y="2511425"/>
          <p14:tracePt t="76389" x="8475663" y="2520950"/>
          <p14:tracePt t="76396" x="8502650" y="2520950"/>
          <p14:tracePt t="76406" x="8556625" y="2520950"/>
          <p14:tracePt t="76413" x="8612188" y="2528888"/>
          <p14:tracePt t="76420" x="8685213" y="2528888"/>
          <p14:tracePt t="76428" x="8785225" y="2557463"/>
          <p14:tracePt t="76438" x="8840788" y="2557463"/>
          <p14:tracePt t="76445" x="8931275" y="2557463"/>
          <p14:tracePt t="76454" x="8986838" y="2557463"/>
          <p14:tracePt t="76460" x="9069388" y="2557463"/>
          <p14:tracePt t="76469" x="9096375" y="2557463"/>
          <p14:tracePt t="76477" x="9132888" y="2557463"/>
          <p14:tracePt t="76484" x="9178925" y="2557463"/>
          <p14:tracePt t="76492" x="9186863" y="2557463"/>
          <p14:tracePt t="76501" x="9196388" y="2557463"/>
          <p14:tracePt t="76508" x="9215438" y="2557463"/>
          <p14:tracePt t="76516" x="9251950" y="2538413"/>
          <p14:tracePt t="76524" x="9269413" y="2528888"/>
          <p14:tracePt t="76532" x="9296400" y="2492375"/>
          <p14:tracePt t="76540" x="9361488" y="2455863"/>
          <p14:tracePt t="76548" x="9398000" y="2428875"/>
          <p14:tracePt t="76555" x="9424988" y="2401888"/>
          <p14:tracePt t="76564" x="9471025" y="2374900"/>
          <p14:tracePt t="76573" x="9515475" y="2319338"/>
          <p14:tracePt t="76581" x="9571038" y="2282825"/>
          <p14:tracePt t="76589" x="9588500" y="2265363"/>
          <p14:tracePt t="76596" x="9617075" y="2236788"/>
          <p14:tracePt t="76606" x="9661525" y="2155825"/>
          <p14:tracePt t="76613" x="9680575" y="2109788"/>
          <p14:tracePt t="76621" x="9690100" y="2082800"/>
          <p14:tracePt t="76627" x="9717088" y="2036763"/>
          <p14:tracePt t="76639" x="9726613" y="1990725"/>
          <p14:tracePt t="76645" x="9744075" y="1963738"/>
          <p14:tracePt t="76654" x="9753600" y="1917700"/>
          <p14:tracePt t="76660" x="9780588" y="1871663"/>
          <p14:tracePt t="76671" x="9780588" y="1835150"/>
          <p14:tracePt t="76677" x="9790113" y="1808163"/>
          <p14:tracePt t="76686" x="9790113" y="1771650"/>
          <p14:tracePt t="76692" x="9799638" y="1735138"/>
          <p14:tracePt t="76700" x="9809163" y="1689100"/>
          <p14:tracePt t="76709" x="9809163" y="1662113"/>
          <p14:tracePt t="76717" x="9809163" y="1616075"/>
          <p14:tracePt t="76724" x="9817100" y="1589088"/>
          <p14:tracePt t="76733" x="9817100" y="1562100"/>
          <p14:tracePt t="76741" x="9817100" y="1506538"/>
          <p14:tracePt t="76748" x="9817100" y="1460500"/>
          <p14:tracePt t="76756" x="9817100" y="1433513"/>
          <p14:tracePt t="76764" x="9817100" y="1379538"/>
          <p14:tracePt t="76773" x="9817100" y="1343025"/>
          <p14:tracePt t="76780" x="9817100" y="1296988"/>
          <p14:tracePt t="76788" x="9817100" y="1260475"/>
          <p14:tracePt t="76796" x="9817100" y="1214438"/>
          <p14:tracePt t="76807" x="9817100" y="1160463"/>
          <p14:tracePt t="76812" x="9817100" y="1123950"/>
          <p14:tracePt t="76821" x="9809163" y="1068388"/>
          <p14:tracePt t="76828" x="9780588" y="1022350"/>
          <p14:tracePt t="76839" x="9744075" y="958850"/>
          <p14:tracePt t="76844" x="9734550" y="922338"/>
          <p14:tracePt t="76853" x="9717088" y="876300"/>
          <p14:tracePt t="76860" x="9698038" y="849313"/>
          <p14:tracePt t="76872" x="9671050" y="793750"/>
          <p14:tracePt t="76876" x="9644063" y="757238"/>
          <p14:tracePt t="76885" x="9617075" y="712788"/>
          <p14:tracePt t="76903" x="9544050" y="620713"/>
          <p14:tracePt t="76909" x="9525000" y="603250"/>
          <p14:tracePt t="76916" x="9488488" y="566738"/>
          <p14:tracePt t="76924" x="9461500" y="538163"/>
          <p14:tracePt t="76932" x="9424988" y="520700"/>
          <p14:tracePt t="76942" x="9405938" y="511175"/>
          <p14:tracePt t="76948" x="9378950" y="501650"/>
          <p14:tracePt t="76956" x="9332913" y="474663"/>
          <p14:tracePt t="76964" x="9315450" y="474663"/>
          <p14:tracePt t="76974" x="9278938" y="457200"/>
          <p14:tracePt t="76980" x="9232900" y="457200"/>
          <p14:tracePt t="76988" x="9178925" y="438150"/>
          <p14:tracePt t="76996" x="9132888" y="438150"/>
          <p14:tracePt t="77004" x="9096375" y="438150"/>
          <p14:tracePt t="77012" x="9040813" y="420688"/>
          <p14:tracePt t="77021" x="9004300" y="420688"/>
          <p14:tracePt t="77028" x="8967788" y="420688"/>
          <p14:tracePt t="77037" x="8950325" y="420688"/>
          <p14:tracePt t="77044" x="8921750" y="420688"/>
          <p14:tracePt t="77054" x="8904288" y="420688"/>
          <p14:tracePt t="77060" x="8877300" y="420688"/>
          <p14:tracePt t="77070" x="8867775" y="420688"/>
          <p14:tracePt t="77076" x="8840788" y="420688"/>
          <p14:tracePt t="77087" x="8812213" y="420688"/>
          <p14:tracePt t="77100" x="8767763" y="447675"/>
          <p14:tracePt t="77108" x="8748713" y="457200"/>
          <p14:tracePt t="77116" x="8675688" y="474663"/>
          <p14:tracePt t="77125" x="8629650" y="511175"/>
          <p14:tracePt t="77132" x="8585200" y="547688"/>
          <p14:tracePt t="77140" x="8520113" y="574675"/>
          <p14:tracePt t="77149" x="8456613" y="611188"/>
          <p14:tracePt t="77156" x="8402638" y="657225"/>
          <p14:tracePt t="77165" x="8374063" y="684213"/>
          <p14:tracePt t="77172" x="8337550" y="730250"/>
          <p14:tracePt t="77180" x="8310563" y="757238"/>
          <p14:tracePt t="77189" x="8283575" y="803275"/>
          <p14:tracePt t="77196" x="8237538" y="866775"/>
          <p14:tracePt t="77206" x="8210550" y="903288"/>
          <p14:tracePt t="77212" x="8174038" y="958850"/>
          <p14:tracePt t="77222" x="8164513" y="1041400"/>
          <p14:tracePt t="77229" x="8137525" y="1095375"/>
          <p14:tracePt t="77239" x="8128000" y="1177925"/>
          <p14:tracePt t="77244" x="8128000" y="1233488"/>
          <p14:tracePt t="77254" x="8128000" y="1323975"/>
          <p14:tracePt t="77261" x="8128000" y="1397000"/>
          <p14:tracePt t="77270" x="8128000" y="1452563"/>
          <p14:tracePt t="77276" x="8128000" y="1543050"/>
          <p14:tracePt t="77286" x="8128000" y="1606550"/>
          <p14:tracePt t="77292" x="8128000" y="1679575"/>
          <p14:tracePt t="77300" x="8128000" y="1752600"/>
          <p14:tracePt t="77309" x="8128000" y="1825625"/>
          <p14:tracePt t="77316" x="8128000" y="1881188"/>
          <p14:tracePt t="77325" x="8128000" y="1935163"/>
          <p14:tracePt t="77332" x="8128000" y="1981200"/>
          <p14:tracePt t="77340" x="8128000" y="2017713"/>
          <p14:tracePt t="77348" x="8137525" y="2090738"/>
          <p14:tracePt t="77356" x="8164513" y="2127250"/>
          <p14:tracePt t="77364" x="8174038" y="2155825"/>
          <p14:tracePt t="77372" x="8174038" y="2173288"/>
          <p14:tracePt t="77380" x="8174038" y="2182813"/>
          <p14:tracePt t="77388" x="8174038" y="2192338"/>
          <p14:tracePt t="77396" x="8183563" y="2200275"/>
          <p14:tracePt t="77910" x="0" y="0"/>
        </p14:tracePtLst>
        <p14:tracePtLst>
          <p14:tracePt t="87749" x="11571288" y="2000250"/>
          <p14:tracePt t="87901" x="11571288" y="1990725"/>
          <p14:tracePt t="87909" x="11571288" y="1963738"/>
          <p14:tracePt t="87919" x="11571288" y="1935163"/>
          <p14:tracePt t="87926" x="11571288" y="1898650"/>
          <p14:tracePt t="87934" x="11571288" y="1871663"/>
          <p14:tracePt t="87941" x="11571288" y="1835150"/>
          <p14:tracePt t="87949" x="11571288" y="1798638"/>
          <p14:tracePt t="87957" x="11571288" y="1744663"/>
          <p14:tracePt t="87965" x="11571288" y="1708150"/>
          <p14:tracePt t="87973" x="11571288" y="1652588"/>
          <p14:tracePt t="87981" x="11571288" y="1598613"/>
          <p14:tracePt t="87989" x="11571288" y="1552575"/>
          <p14:tracePt t="87997" x="11571288" y="1516063"/>
          <p14:tracePt t="88005" x="11544300" y="1460500"/>
          <p14:tracePt t="88013" x="11534775" y="1423988"/>
          <p14:tracePt t="88019" x="11515725" y="1379538"/>
          <p14:tracePt t="88029" x="11479213" y="1314450"/>
          <p14:tracePt t="88037" x="11471275" y="1287463"/>
          <p14:tracePt t="88045" x="11442700" y="1260475"/>
          <p14:tracePt t="88053" x="11434763" y="1214438"/>
          <p14:tracePt t="88062" x="11415713" y="1187450"/>
          <p14:tracePt t="88071" x="11379200" y="1123950"/>
          <p14:tracePt t="88077" x="11360150" y="1095375"/>
          <p14:tracePt t="88087" x="11323638" y="1050925"/>
          <p14:tracePt t="88093" x="11287125" y="1004888"/>
          <p14:tracePt t="88103" x="11269663" y="985838"/>
          <p14:tracePt t="88110" x="11233150" y="939800"/>
          <p14:tracePt t="88118" x="11214100" y="903288"/>
          <p14:tracePt t="88123" x="11187113" y="876300"/>
          <p14:tracePt t="88133" x="11150600" y="858838"/>
          <p14:tracePt t="88144" x="11096625" y="822325"/>
          <p14:tracePt t="88148" x="11060113" y="812800"/>
          <p14:tracePt t="88157" x="11023600" y="785813"/>
          <p14:tracePt t="88164" x="10958513" y="776288"/>
          <p14:tracePt t="88172" x="10922000" y="766763"/>
          <p14:tracePt t="88180" x="10821988" y="739775"/>
          <p14:tracePt t="88189" x="10785475" y="739775"/>
          <p14:tracePt t="88196" x="10694988" y="703263"/>
          <p14:tracePt t="88204" x="10621963" y="703263"/>
          <p14:tracePt t="88211" x="10502900" y="676275"/>
          <p14:tracePt t="88221" x="10429875" y="676275"/>
          <p14:tracePt t="88228" x="10356850" y="676275"/>
          <p14:tracePt t="88236" x="10320338" y="676275"/>
          <p14:tracePt t="88244" x="10247313" y="676275"/>
          <p14:tracePt t="88253" x="10174288" y="676275"/>
          <p14:tracePt t="88260" x="10118725" y="676275"/>
          <p14:tracePt t="88268" x="10072688" y="676275"/>
          <p14:tracePt t="88275" x="10036175" y="676275"/>
          <p14:tracePt t="88286" x="9991725" y="693738"/>
          <p14:tracePt t="88291" x="9955213" y="730250"/>
          <p14:tracePt t="88300" x="9926638" y="757238"/>
          <p14:tracePt t="88308" x="9890125" y="766763"/>
          <p14:tracePt t="88318" x="9845675" y="812800"/>
          <p14:tracePt t="88323" x="9836150" y="849313"/>
          <p14:tracePt t="88333" x="9817100" y="885825"/>
          <p14:tracePt t="88341" x="9780588" y="939800"/>
          <p14:tracePt t="88349" x="9772650" y="958850"/>
          <p14:tracePt t="88356" x="9744075" y="1014413"/>
          <p14:tracePt t="88365" x="9734550" y="1041400"/>
          <p14:tracePt t="88372" x="9734550" y="1087438"/>
          <p14:tracePt t="88381" x="9717088" y="1141413"/>
          <p14:tracePt t="88389" x="9717088" y="1214438"/>
          <p14:tracePt t="88396" x="9717088" y="1260475"/>
          <p14:tracePt t="88404" x="9717088" y="1323975"/>
          <p14:tracePt t="88411" x="9717088" y="1387475"/>
          <p14:tracePt t="88419" x="9717088" y="1479550"/>
          <p14:tracePt t="88428" x="9717088" y="1552575"/>
          <p14:tracePt t="88436" x="9717088" y="1625600"/>
          <p14:tracePt t="88444" x="9717088" y="1698625"/>
          <p14:tracePt t="88451" x="9717088" y="1752600"/>
          <p14:tracePt t="88460" x="9744075" y="1835150"/>
          <p14:tracePt t="88468" x="9790113" y="1917700"/>
          <p14:tracePt t="88476" x="9799638" y="1963738"/>
          <p14:tracePt t="88484" x="9836150" y="2036763"/>
          <p14:tracePt t="88491" x="9872663" y="2100263"/>
          <p14:tracePt t="88502" x="9918700" y="2163763"/>
          <p14:tracePt t="88507" x="9936163" y="2200275"/>
          <p14:tracePt t="88518" x="9972675" y="2246313"/>
          <p14:tracePt t="88523" x="9972675" y="2255838"/>
          <p14:tracePt t="88532" x="9999663" y="2282825"/>
          <p14:tracePt t="88540" x="10036175" y="2328863"/>
          <p14:tracePt t="88548" x="10072688" y="2346325"/>
          <p14:tracePt t="88556" x="10091738" y="2355850"/>
          <p14:tracePt t="88566" x="10118725" y="2392363"/>
          <p14:tracePt t="88572" x="10155238" y="2401888"/>
          <p14:tracePt t="88582" x="10182225" y="2419350"/>
          <p14:tracePt t="88588" x="10201275" y="2428875"/>
          <p14:tracePt t="88596" x="10228263" y="2438400"/>
          <p14:tracePt t="88604" x="10274300" y="2447925"/>
          <p14:tracePt t="88611" x="10328275" y="2455863"/>
          <p14:tracePt t="88620" x="10393363" y="2474913"/>
          <p14:tracePt t="88628" x="10447338" y="2474913"/>
          <p14:tracePt t="88636" x="10502900" y="2474913"/>
          <p14:tracePt t="88644" x="10575925" y="2474913"/>
          <p14:tracePt t="88652" x="10666413" y="2474913"/>
          <p14:tracePt t="88660" x="10748963" y="2474913"/>
          <p14:tracePt t="88668" x="10858500" y="2474913"/>
          <p14:tracePt t="88676" x="10931525" y="2474913"/>
          <p14:tracePt t="88685" x="11023600" y="2474913"/>
          <p14:tracePt t="88692" x="11096625" y="2474913"/>
          <p14:tracePt t="88702" x="11150600" y="2474913"/>
          <p14:tracePt t="88708" x="11196638" y="2474913"/>
          <p14:tracePt t="88718" x="11223625" y="2474913"/>
          <p14:tracePt t="88724" x="11250613" y="2474913"/>
          <p14:tracePt t="88734" x="11279188" y="2474913"/>
          <p14:tracePt t="88741" x="11315700" y="2465388"/>
          <p14:tracePt t="88748" x="11333163" y="2438400"/>
          <p14:tracePt t="88756" x="11352213" y="2428875"/>
          <p14:tracePt t="88766" x="11388725" y="2382838"/>
          <p14:tracePt t="88773" x="11415713" y="2355850"/>
          <p14:tracePt t="88781" x="11434763" y="2338388"/>
          <p14:tracePt t="88788" x="11442700" y="2292350"/>
          <p14:tracePt t="88797" x="11479213" y="2265363"/>
          <p14:tracePt t="88805" x="11479213" y="2236788"/>
          <p14:tracePt t="88811" x="11498263" y="2192338"/>
          <p14:tracePt t="88820" x="11507788" y="2146300"/>
          <p14:tracePt t="88828" x="11507788" y="2109788"/>
          <p14:tracePt t="88836" x="11507788" y="2054225"/>
          <p14:tracePt t="88844" x="11507788" y="1990725"/>
          <p14:tracePt t="88852" x="11507788" y="1935163"/>
          <p14:tracePt t="88860" x="11507788" y="1862138"/>
          <p14:tracePt t="88870" x="11507788" y="1808163"/>
          <p14:tracePt t="88876" x="11507788" y="1752600"/>
          <p14:tracePt t="88886" x="11507788" y="1698625"/>
          <p14:tracePt t="88892" x="11507788" y="1616075"/>
          <p14:tracePt t="88901" x="11507788" y="1562100"/>
          <p14:tracePt t="88908" x="11498263" y="1516063"/>
          <p14:tracePt t="88917" x="11488738" y="1479550"/>
          <p14:tracePt t="88924" x="11461750" y="1433513"/>
          <p14:tracePt t="88936" x="11461750" y="1387475"/>
          <p14:tracePt t="88940" x="11442700" y="1343025"/>
          <p14:tracePt t="88949" x="11434763" y="1306513"/>
          <p14:tracePt t="88956" x="11398250" y="1260475"/>
          <p14:tracePt t="88966" x="11388725" y="1223963"/>
          <p14:tracePt t="88973" x="11360150" y="1187450"/>
          <p14:tracePt t="88981" x="11342688" y="1141413"/>
          <p14:tracePt t="88988" x="11306175" y="1087438"/>
          <p14:tracePt t="88996" x="11287125" y="1068388"/>
          <p14:tracePt t="89004" x="11250613" y="1041400"/>
          <p14:tracePt t="89012" x="11242675" y="1031875"/>
          <p14:tracePt t="89020" x="11206163" y="1004888"/>
          <p14:tracePt t="89029" x="11177588" y="995363"/>
          <p14:tracePt t="89036" x="11133138" y="968375"/>
          <p14:tracePt t="89044" x="11068050" y="949325"/>
          <p14:tracePt t="89052" x="11014075" y="931863"/>
          <p14:tracePt t="89060" x="10941050" y="931863"/>
          <p14:tracePt t="89069" x="10858500" y="922338"/>
          <p14:tracePt t="89076" x="10785475" y="903288"/>
          <p14:tracePt t="89085" x="10712450" y="903288"/>
          <p14:tracePt t="89092" x="10639425" y="903288"/>
          <p14:tracePt t="89101" x="10602913" y="903288"/>
          <p14:tracePt t="89108" x="10547350" y="903288"/>
          <p14:tracePt t="89117" x="10510838" y="903288"/>
          <p14:tracePt t="89124" x="10483850" y="903288"/>
          <p14:tracePt t="89134" x="10447338" y="903288"/>
          <p14:tracePt t="89140" x="10410825" y="912813"/>
          <p14:tracePt t="89151" x="10364788" y="931863"/>
          <p14:tracePt t="89156" x="10301288" y="968375"/>
          <p14:tracePt t="89169" x="10237788" y="995363"/>
          <p14:tracePt t="89171" x="10210800" y="1022350"/>
          <p14:tracePt t="89181" x="10137775" y="1077913"/>
          <p14:tracePt t="89188" x="10137775" y="1087438"/>
          <p14:tracePt t="89197" x="10118725" y="1104900"/>
          <p14:tracePt t="89204" x="10072688" y="1150938"/>
          <p14:tracePt t="89212" x="10036175" y="1196975"/>
          <p14:tracePt t="89220" x="10009188" y="1260475"/>
          <p14:tracePt t="89229" x="9982200" y="1306513"/>
          <p14:tracePt t="89236" x="9963150" y="1387475"/>
          <p14:tracePt t="89243" x="9945688" y="1423988"/>
          <p14:tracePt t="89252" x="9926638" y="1506538"/>
          <p14:tracePt t="89261" x="9926638" y="1579563"/>
          <p14:tracePt t="89268" x="9926638" y="1635125"/>
          <p14:tracePt t="89275" x="9909175" y="1716088"/>
          <p14:tracePt t="89284" x="9909175" y="1752600"/>
          <p14:tracePt t="89292" x="9909175" y="1808163"/>
          <p14:tracePt t="89300" x="9909175" y="1854200"/>
          <p14:tracePt t="89307" x="9909175" y="1890713"/>
          <p14:tracePt t="89316" x="9909175" y="1944688"/>
          <p14:tracePt t="89324" x="9909175" y="2000250"/>
          <p14:tracePt t="89333" x="9909175" y="2073275"/>
          <p14:tracePt t="89340" x="9909175" y="2119313"/>
          <p14:tracePt t="89349" x="9926638" y="2182813"/>
          <p14:tracePt t="89357" x="9963150" y="2228850"/>
          <p14:tracePt t="89365" x="9999663" y="2292350"/>
          <p14:tracePt t="89372" x="9999663" y="2328863"/>
          <p14:tracePt t="89381" x="10018713" y="2365375"/>
          <p14:tracePt t="89389" x="10036175" y="2401888"/>
          <p14:tracePt t="89396" x="10064750" y="2428875"/>
          <p14:tracePt t="89404" x="10091738" y="2465388"/>
          <p14:tracePt t="89414" x="10101263" y="2484438"/>
          <p14:tracePt t="89421" x="10109200" y="2492375"/>
          <p14:tracePt t="89436" x="10128250" y="2511425"/>
          <p14:tracePt t="89460" x="10137775" y="2511425"/>
          <p14:tracePt t="89476" x="10164763" y="2511425"/>
          <p14:tracePt t="89485" x="10191750" y="2511425"/>
          <p14:tracePt t="89492" x="10264775" y="2511425"/>
          <p14:tracePt t="89501" x="10337800" y="2511425"/>
          <p14:tracePt t="89508" x="10466388" y="2511425"/>
          <p14:tracePt t="89516" x="10575925" y="2511425"/>
          <p14:tracePt t="89524" x="10666413" y="2511425"/>
          <p14:tracePt t="89533" x="10775950" y="2511425"/>
          <p14:tracePt t="89540" x="10868025" y="2511425"/>
          <p14:tracePt t="89551" x="11014075" y="2511425"/>
          <p14:tracePt t="89555" x="11060113" y="2484438"/>
          <p14:tracePt t="89566" x="11123613" y="2447925"/>
          <p14:tracePt t="89572" x="11169650" y="2438400"/>
          <p14:tracePt t="89581" x="11214100" y="2401888"/>
          <p14:tracePt t="89588" x="11242675" y="2365375"/>
          <p14:tracePt t="89596" x="11296650" y="2319338"/>
          <p14:tracePt t="89604" x="11323638" y="2292350"/>
          <p14:tracePt t="89613" x="11342688" y="2255838"/>
          <p14:tracePt t="89620" x="11342688" y="2228850"/>
          <p14:tracePt t="89629" x="11360150" y="2182813"/>
          <p14:tracePt t="89636" x="11379200" y="2155825"/>
          <p14:tracePt t="89644" x="11379200" y="2119313"/>
          <p14:tracePt t="89652" x="11388725" y="2073275"/>
          <p14:tracePt t="89660" x="11388725" y="2054225"/>
          <p14:tracePt t="89669" x="11388725" y="2027238"/>
          <p14:tracePt t="89676" x="11388725" y="1981200"/>
          <p14:tracePt t="89684" x="11388725" y="1963738"/>
          <p14:tracePt t="89692" x="11388725" y="1935163"/>
          <p14:tracePt t="89700" x="11388725" y="1908175"/>
          <p14:tracePt t="89708" x="11388725" y="1862138"/>
          <p14:tracePt t="89717" x="11388725" y="1835150"/>
          <p14:tracePt t="89724" x="11388725" y="1798638"/>
          <p14:tracePt t="89732" x="11388725" y="1744663"/>
          <p14:tracePt t="89740" x="11388725" y="1689100"/>
          <p14:tracePt t="89749" x="11388725" y="1625600"/>
          <p14:tracePt t="89756" x="11388725" y="1552575"/>
          <p14:tracePt t="89767" x="11369675" y="1497013"/>
          <p14:tracePt t="89771" x="11352213" y="1433513"/>
          <p14:tracePt t="89785" x="11333163" y="1387475"/>
          <p14:tracePt t="89787" x="11296650" y="1323975"/>
          <p14:tracePt t="89797" x="11279188" y="1277938"/>
          <p14:tracePt t="89804" x="11269663" y="1241425"/>
          <p14:tracePt t="89813" x="11233150" y="1187450"/>
          <p14:tracePt t="89820" x="11223625" y="1168400"/>
          <p14:tracePt t="89828" x="11206163" y="1150938"/>
          <p14:tracePt t="89836" x="11206163" y="1123950"/>
          <p14:tracePt t="89845" x="11177588" y="1104900"/>
          <p14:tracePt t="89852" x="11177588" y="1095375"/>
          <p14:tracePt t="89860" x="11160125" y="1077913"/>
          <p14:tracePt t="90189" x="0" y="0"/>
        </p14:tracePtLst>
        <p14:tracePtLst>
          <p14:tracePt t="99332" x="9305925" y="1241425"/>
          <p14:tracePt t="99461" x="9305925" y="1223963"/>
          <p14:tracePt t="99469" x="9305925" y="1187450"/>
          <p14:tracePt t="99477" x="9305925" y="1131888"/>
          <p14:tracePt t="99485" x="9305925" y="1104900"/>
          <p14:tracePt t="99493" x="9305925" y="1058863"/>
          <p14:tracePt t="99503" x="9305925" y="1031875"/>
          <p14:tracePt t="99509" x="9305925" y="1004888"/>
          <p14:tracePt t="99519" x="9305925" y="976313"/>
          <p14:tracePt t="99525" x="9305925" y="931863"/>
          <p14:tracePt t="99535" x="9305925" y="903288"/>
          <p14:tracePt t="99541" x="9305925" y="885825"/>
          <p14:tracePt t="99552" x="9305925" y="858838"/>
          <p14:tracePt t="99557" x="9305925" y="830263"/>
          <p14:tracePt t="99565" x="9305925" y="793750"/>
          <p14:tracePt t="99573" x="9305925" y="766763"/>
          <p14:tracePt t="99581" x="9305925" y="739775"/>
          <p14:tracePt t="99589" x="9305925" y="720725"/>
          <p14:tracePt t="99597" x="9305925" y="712788"/>
          <p14:tracePt t="99605" x="9305925" y="693738"/>
          <p14:tracePt t="99621" x="9296400" y="666750"/>
          <p14:tracePt t="99631" x="9278938" y="647700"/>
          <p14:tracePt t="99637" x="9269413" y="620713"/>
          <p14:tracePt t="99646" x="9251950" y="603250"/>
          <p14:tracePt t="99655" x="9223375" y="574675"/>
          <p14:tracePt t="99661" x="9186863" y="538163"/>
          <p14:tracePt t="99670" x="9169400" y="530225"/>
          <p14:tracePt t="99677" x="9123363" y="511175"/>
          <p14:tracePt t="99686" x="9086850" y="501650"/>
          <p14:tracePt t="99693" x="9050338" y="484188"/>
          <p14:tracePt t="99702" x="8996363" y="465138"/>
          <p14:tracePt t="99709" x="8959850" y="465138"/>
          <p14:tracePt t="99718" x="8913813" y="465138"/>
          <p14:tracePt t="99726" x="8877300" y="465138"/>
          <p14:tracePt t="99735" x="8821738" y="465138"/>
          <p14:tracePt t="99741" x="8794750" y="465138"/>
          <p14:tracePt t="99753" x="8775700" y="465138"/>
          <p14:tracePt t="99759" x="8748713" y="465138"/>
          <p14:tracePt t="99765" x="8739188" y="465138"/>
          <p14:tracePt t="99772" x="8721725" y="465138"/>
          <p14:tracePt t="99782" x="8712200" y="465138"/>
          <p14:tracePt t="99790" x="8694738" y="474663"/>
          <p14:tracePt t="99798" x="8685213" y="474663"/>
          <p14:tracePt t="99805" x="8666163" y="493713"/>
          <p14:tracePt t="99814" x="8629650" y="501650"/>
          <p14:tracePt t="99830" x="8593138" y="520700"/>
          <p14:tracePt t="99838" x="8566150" y="547688"/>
          <p14:tracePt t="99845" x="8556625" y="557213"/>
          <p14:tracePt t="99856" x="8529638" y="584200"/>
          <p14:tracePt t="99862" x="8512175" y="603250"/>
          <p14:tracePt t="99871" x="8502650" y="630238"/>
          <p14:tracePt t="99877" x="8483600" y="647700"/>
          <p14:tracePt t="99888" x="8475663" y="693738"/>
          <p14:tracePt t="99893" x="8447088" y="720725"/>
          <p14:tracePt t="99901" x="8439150" y="749300"/>
          <p14:tracePt t="99908" x="8420100" y="793750"/>
          <p14:tracePt t="99919" x="8410575" y="858838"/>
          <p14:tracePt t="99925" x="8410575" y="895350"/>
          <p14:tracePt t="99934" x="8383588" y="958850"/>
          <p14:tracePt t="99940" x="8383588" y="995363"/>
          <p14:tracePt t="99953" x="8374063" y="1068388"/>
          <p14:tracePt t="99958" x="8374063" y="1141413"/>
          <p14:tracePt t="99967" x="8347075" y="1223963"/>
          <p14:tracePt t="99973" x="8347075" y="1296988"/>
          <p14:tracePt t="99985" x="8329613" y="1370013"/>
          <p14:tracePt t="99992" x="8329613" y="1479550"/>
          <p14:tracePt t="99998" x="8329613" y="1533525"/>
          <p14:tracePt t="100006" x="8329613" y="1625600"/>
          <p14:tracePt t="100016" x="8329613" y="1708150"/>
          <p14:tracePt t="100020" x="8329613" y="1781175"/>
          <p14:tracePt t="100031" x="8329613" y="1854200"/>
          <p14:tracePt t="100037" x="8329613" y="1944688"/>
          <p14:tracePt t="100046" x="8329613" y="2036763"/>
          <p14:tracePt t="100052" x="8329613" y="2109788"/>
          <p14:tracePt t="100062" x="8329613" y="2219325"/>
          <p14:tracePt t="100069" x="8337550" y="2301875"/>
          <p14:tracePt t="100078" x="8383588" y="2411413"/>
          <p14:tracePt t="100085" x="8393113" y="2492375"/>
          <p14:tracePt t="100093" x="8420100" y="2584450"/>
          <p14:tracePt t="100101" x="8456613" y="2667000"/>
          <p14:tracePt t="100109" x="8475663" y="2740025"/>
          <p14:tracePt t="100118" x="8512175" y="2820988"/>
          <p14:tracePt t="100125" x="8548688" y="2886075"/>
          <p14:tracePt t="100134" x="8575675" y="2930525"/>
          <p14:tracePt t="100141" x="8585200" y="2968625"/>
          <p14:tracePt t="100153" x="8621713" y="3022600"/>
          <p14:tracePt t="100158" x="8639175" y="3041650"/>
          <p14:tracePt t="100221" x="8658225" y="3041650"/>
          <p14:tracePt t="100229" x="8666163" y="3041650"/>
          <p14:tracePt t="100237" x="8694738" y="3041650"/>
          <p14:tracePt t="100248" x="8731250" y="3041650"/>
          <p14:tracePt t="100253" x="8804275" y="3041650"/>
          <p14:tracePt t="100261" x="8877300" y="3041650"/>
          <p14:tracePt t="100269" x="8986838" y="3041650"/>
          <p14:tracePt t="100279" x="9059863" y="3041650"/>
          <p14:tracePt t="100285" x="9142413" y="3022600"/>
          <p14:tracePt t="100293" x="9223375" y="2986088"/>
          <p14:tracePt t="100301" x="9288463" y="2949575"/>
          <p14:tracePt t="100310" x="9332913" y="2913063"/>
          <p14:tracePt t="100319" x="9361488" y="2876550"/>
          <p14:tracePt t="100325" x="9415463" y="2830513"/>
          <p14:tracePt t="100333" x="9451975" y="2784475"/>
          <p14:tracePt t="100343" x="9461500" y="2703513"/>
          <p14:tracePt t="100350" x="9471025" y="2667000"/>
          <p14:tracePt t="100357" x="9471025" y="2584450"/>
          <p14:tracePt t="100368" x="9471025" y="2492375"/>
          <p14:tracePt t="100374" x="9471025" y="2401888"/>
          <p14:tracePt t="100382" x="9471025" y="2328863"/>
          <p14:tracePt t="100388" x="9471025" y="2255838"/>
          <p14:tracePt t="100398" x="9471025" y="2200275"/>
          <p14:tracePt t="100404" x="9471025" y="2127250"/>
          <p14:tracePt t="100412" x="9471025" y="2046288"/>
          <p14:tracePt t="100420" x="9442450" y="1973263"/>
          <p14:tracePt t="100430" x="9442450" y="1890713"/>
          <p14:tracePt t="100436" x="9434513" y="1817688"/>
          <p14:tracePt t="100444" x="9388475" y="1716088"/>
          <p14:tracePt t="100452" x="9361488" y="1643063"/>
          <p14:tracePt t="100461" x="9351963" y="1543050"/>
          <p14:tracePt t="100468" x="9305925" y="1416050"/>
          <p14:tracePt t="100477" x="9259888" y="1296988"/>
          <p14:tracePt t="100484" x="9232900" y="1204913"/>
          <p14:tracePt t="100493" x="9205913" y="1104900"/>
          <p14:tracePt t="100500" x="9150350" y="1004888"/>
          <p14:tracePt t="100507" x="9123363" y="949325"/>
          <p14:tracePt t="100517" x="9069388" y="858838"/>
          <p14:tracePt t="100524" x="9050338" y="822325"/>
          <p14:tracePt t="100532" x="9023350" y="785813"/>
          <p14:tracePt t="100540" x="9004300" y="766763"/>
          <p14:tracePt t="100549" x="8996363" y="739775"/>
          <p14:tracePt t="100556" x="8986838" y="730250"/>
          <p14:tracePt t="100565" x="8977313" y="720725"/>
          <p14:tracePt t="100645" x="8940800" y="720725"/>
          <p14:tracePt t="100652" x="8885238" y="720725"/>
          <p14:tracePt t="100660" x="8794750" y="720725"/>
          <p14:tracePt t="100668" x="8721725" y="720725"/>
          <p14:tracePt t="100678" x="8648700" y="720725"/>
          <p14:tracePt t="100684" x="8593138" y="720725"/>
          <p14:tracePt t="100693" x="8520113" y="720725"/>
          <p14:tracePt t="100701" x="8493125" y="720725"/>
          <p14:tracePt t="100708" x="8456613" y="720725"/>
          <p14:tracePt t="100717" x="8439150" y="720725"/>
          <p14:tracePt t="100724" x="8410575" y="730250"/>
          <p14:tracePt t="100733" x="8402638" y="739775"/>
          <p14:tracePt t="100740" x="8393113" y="749300"/>
          <p14:tracePt t="100772" x="8374063" y="766763"/>
          <p14:tracePt t="101068" x="0" y="0"/>
        </p14:tracePtLst>
        <p14:tracePtLst>
          <p14:tracePt t="103180" x="11169650" y="1241425"/>
          <p14:tracePt t="103342" x="11177588" y="1233488"/>
          <p14:tracePt t="103349" x="11177588" y="1204913"/>
          <p14:tracePt t="103358" x="11177588" y="1177925"/>
          <p14:tracePt t="103365" x="11177588" y="1160463"/>
          <p14:tracePt t="103374" x="11177588" y="1114425"/>
          <p14:tracePt t="103381" x="11177588" y="1104900"/>
          <p14:tracePt t="103389" x="11177588" y="1087438"/>
          <p14:tracePt t="103398" x="11177588" y="1068388"/>
          <p14:tracePt t="103407" x="11160125" y="1041400"/>
          <p14:tracePt t="103421" x="11150600" y="1041400"/>
          <p14:tracePt t="103438" x="11133138" y="1022350"/>
          <p14:tracePt t="103453" x="11123613" y="1014413"/>
          <p14:tracePt t="103462" x="11104563" y="1004888"/>
          <p14:tracePt t="103470" x="11077575" y="1004888"/>
          <p14:tracePt t="103480" x="11050588" y="995363"/>
          <p14:tracePt t="103486" x="11014075" y="995363"/>
          <p14:tracePt t="103496" x="10987088" y="995363"/>
          <p14:tracePt t="103501" x="10931525" y="968375"/>
          <p14:tracePt t="103511" x="10885488" y="968375"/>
          <p14:tracePt t="103516" x="10831513" y="958850"/>
          <p14:tracePt t="103525" x="10795000" y="958850"/>
          <p14:tracePt t="103532" x="10748963" y="958850"/>
          <p14:tracePt t="103540" x="10712450" y="958850"/>
          <p14:tracePt t="103548" x="10685463" y="958850"/>
          <p14:tracePt t="103556" x="10648950" y="958850"/>
          <p14:tracePt t="103572" x="10629900" y="958850"/>
          <p14:tracePt t="103581" x="10612438" y="958850"/>
          <p14:tracePt t="103589" x="10575925" y="968375"/>
          <p14:tracePt t="103605" x="10556875" y="976313"/>
          <p14:tracePt t="103613" x="10539413" y="995363"/>
          <p14:tracePt t="103620" x="10510838" y="1014413"/>
          <p14:tracePt t="103630" x="10510838" y="1022350"/>
          <p14:tracePt t="103636" x="10466388" y="1041400"/>
          <p14:tracePt t="103644" x="10447338" y="1058863"/>
          <p14:tracePt t="103652" x="10429875" y="1087438"/>
          <p14:tracePt t="103661" x="10410825" y="1104900"/>
          <p14:tracePt t="103668" x="10393363" y="1131888"/>
          <p14:tracePt t="103678" x="10374313" y="1160463"/>
          <p14:tracePt t="103684" x="10356850" y="1196975"/>
          <p14:tracePt t="103694" x="10347325" y="1223963"/>
          <p14:tracePt t="103700" x="10310813" y="1287463"/>
          <p14:tracePt t="103712" x="10310813" y="1323975"/>
          <p14:tracePt t="103715" x="10283825" y="1370013"/>
          <p14:tracePt t="103724" x="10283825" y="1423988"/>
          <p14:tracePt t="103732" x="10255250" y="1460500"/>
          <p14:tracePt t="103743" x="10247313" y="1489075"/>
          <p14:tracePt t="103749" x="10247313" y="1543050"/>
          <p14:tracePt t="103757" x="10228263" y="1570038"/>
          <p14:tracePt t="103764" x="10228263" y="1616075"/>
          <p14:tracePt t="103774" x="10228263" y="1643063"/>
          <p14:tracePt t="103780" x="10228263" y="1679575"/>
          <p14:tracePt t="103788" x="10228263" y="1725613"/>
          <p14:tracePt t="103796" x="10228263" y="1762125"/>
          <p14:tracePt t="103807" x="10228263" y="1808163"/>
          <p14:tracePt t="103812" x="10228263" y="1862138"/>
          <p14:tracePt t="103820" x="10228263" y="1917700"/>
          <p14:tracePt t="103829" x="10228263" y="1973263"/>
          <p14:tracePt t="103836" x="10247313" y="2036763"/>
          <p14:tracePt t="103846" x="10255250" y="2082800"/>
          <p14:tracePt t="103852" x="10264775" y="2119313"/>
          <p14:tracePt t="103862" x="10301288" y="2182813"/>
          <p14:tracePt t="103868" x="10301288" y="2228850"/>
          <p14:tracePt t="103878" x="10337800" y="2273300"/>
          <p14:tracePt t="103894" x="10383838" y="2328863"/>
          <p14:tracePt t="103901" x="10401300" y="2355850"/>
          <p14:tracePt t="103910" x="10429875" y="2382838"/>
          <p14:tracePt t="103916" x="10447338" y="2401888"/>
          <p14:tracePt t="103925" x="10456863" y="2411413"/>
          <p14:tracePt t="103948" x="10466388" y="2419350"/>
          <p14:tracePt t="103964" x="10474325" y="2428875"/>
          <p14:tracePt t="103972" x="10483850" y="2438400"/>
          <p14:tracePt t="103980" x="10493375" y="2438400"/>
          <p14:tracePt t="103988" x="10502900" y="2438400"/>
          <p14:tracePt t="103996" x="10510838" y="2438400"/>
          <p14:tracePt t="104004" x="10529888" y="2438400"/>
          <p14:tracePt t="104012" x="10556875" y="2438400"/>
          <p14:tracePt t="104020" x="10602913" y="2465388"/>
          <p14:tracePt t="104030" x="10612438" y="2465388"/>
          <p14:tracePt t="104036" x="10675938" y="2465388"/>
          <p14:tracePt t="104046" x="10712450" y="2465388"/>
          <p14:tracePt t="104052" x="10768013" y="2474913"/>
          <p14:tracePt t="104062" x="10812463" y="2474913"/>
          <p14:tracePt t="104068" x="10868025" y="2474913"/>
          <p14:tracePt t="104078" x="10904538" y="2474913"/>
          <p14:tracePt t="104084" x="10950575" y="2474913"/>
          <p14:tracePt t="104094" x="10977563" y="2474913"/>
          <p14:tracePt t="104101" x="11004550" y="2474913"/>
          <p14:tracePt t="104111" x="11031538" y="2474913"/>
          <p14:tracePt t="104116" x="11068050" y="2474913"/>
          <p14:tracePt t="104127" x="11104563" y="2474913"/>
          <p14:tracePt t="104133" x="11114088" y="2474913"/>
          <p14:tracePt t="104140" x="11141075" y="2465388"/>
          <p14:tracePt t="104148" x="11160125" y="2447925"/>
          <p14:tracePt t="104157" x="11169650" y="2438400"/>
          <p14:tracePt t="104166" x="11206163" y="2411413"/>
          <p14:tracePt t="104172" x="11214100" y="2401888"/>
          <p14:tracePt t="104180" x="11233150" y="2382838"/>
          <p14:tracePt t="104188" x="11242675" y="2365375"/>
          <p14:tracePt t="104198" x="11260138" y="2346325"/>
          <p14:tracePt t="104204" x="11269663" y="2309813"/>
          <p14:tracePt t="104212" x="11296650" y="2282825"/>
          <p14:tracePt t="104220" x="11306175" y="2255838"/>
          <p14:tracePt t="104230" x="11306175" y="2209800"/>
          <p14:tracePt t="104236" x="11323638" y="2155825"/>
          <p14:tracePt t="104246" x="11323638" y="2109788"/>
          <p14:tracePt t="104252" x="11333163" y="2073275"/>
          <p14:tracePt t="104264" x="11333163" y="2017713"/>
          <p14:tracePt t="104268" x="11333163" y="1973263"/>
          <p14:tracePt t="104278" x="11333163" y="1917700"/>
          <p14:tracePt t="104284" x="11333163" y="1881188"/>
          <p14:tracePt t="104295" x="11333163" y="1825625"/>
          <p14:tracePt t="104300" x="11333163" y="1771650"/>
          <p14:tracePt t="104310" x="11333163" y="1689100"/>
          <p14:tracePt t="104316" x="11333163" y="1652588"/>
          <p14:tracePt t="104327" x="11333163" y="1598613"/>
          <p14:tracePt t="104332" x="11323638" y="1552575"/>
          <p14:tracePt t="104342" x="11287125" y="1470025"/>
          <p14:tracePt t="104348" x="11287125" y="1397000"/>
          <p14:tracePt t="104359" x="11242675" y="1333500"/>
          <p14:tracePt t="104363" x="11223625" y="1270000"/>
          <p14:tracePt t="104372" x="11214100" y="1241425"/>
          <p14:tracePt t="104380" x="11177588" y="1187450"/>
          <p14:tracePt t="104390" x="11150600" y="1141413"/>
          <p14:tracePt t="104397" x="11141075" y="1077913"/>
          <p14:tracePt t="104412" x="11123613" y="1050925"/>
          <p14:tracePt t="104421" x="11114088" y="1031875"/>
          <p14:tracePt t="104428" x="11087100" y="995363"/>
          <p14:tracePt t="104436" x="11077575" y="985838"/>
          <p14:tracePt t="104452" x="11068050" y="958850"/>
          <p14:tracePt t="104581" x="10977563" y="958850"/>
          <p14:tracePt t="104592" x="10885488" y="958850"/>
          <p14:tracePt t="104597" x="10758488" y="958850"/>
          <p14:tracePt t="104606" x="10712450" y="968375"/>
          <p14:tracePt t="104613" x="10658475" y="995363"/>
          <p14:tracePt t="104620" x="10556875" y="1041400"/>
          <p14:tracePt t="104628" x="10510838" y="1058863"/>
          <p14:tracePt t="104635" x="10466388" y="1114425"/>
          <p14:tracePt t="104644" x="10420350" y="1123950"/>
          <p14:tracePt t="104652" x="10401300" y="1141413"/>
          <p14:tracePt t="104662" x="10383838" y="1160463"/>
          <p14:tracePt t="104668" x="10364788" y="1177925"/>
          <p14:tracePt t="104677" x="10356850" y="1187450"/>
          <p14:tracePt t="104709" x="10347325" y="1196975"/>
          <p14:tracePt t="10502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CECCA47-8A97-4B31-A55A-433B76D645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" t="65252" r="68382" b="5510"/>
          <a:stretch/>
        </p:blipFill>
        <p:spPr>
          <a:xfrm>
            <a:off x="429027" y="438156"/>
            <a:ext cx="3870830" cy="25885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A4CB094-B7B7-4EF5-9F59-4637251D3C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06" t="64066" r="34424" b="5509"/>
          <a:stretch/>
        </p:blipFill>
        <p:spPr>
          <a:xfrm>
            <a:off x="3992023" y="3429000"/>
            <a:ext cx="4207953" cy="29282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24CED47-E710-4716-820B-C50656339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558" t="61245" r="376" b="6548"/>
          <a:stretch/>
        </p:blipFill>
        <p:spPr>
          <a:xfrm>
            <a:off x="7647216" y="326574"/>
            <a:ext cx="4115757" cy="29282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Pravokotnik: zaokroženi vogali 13">
            <a:extLst>
              <a:ext uri="{FF2B5EF4-FFF2-40B4-BE49-F238E27FC236}">
                <a16:creationId xmlns:a16="http://schemas.microsoft.com/office/drawing/2014/main" id="{7CED925A-EA5C-40C7-9D8B-25544CC77544}"/>
              </a:ext>
            </a:extLst>
          </p:cNvPr>
          <p:cNvSpPr/>
          <p:nvPr/>
        </p:nvSpPr>
        <p:spPr>
          <a:xfrm>
            <a:off x="1014822" y="2589819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Pravokotnik: zaokroženi vogali 14">
            <a:extLst>
              <a:ext uri="{FF2B5EF4-FFF2-40B4-BE49-F238E27FC236}">
                <a16:creationId xmlns:a16="http://schemas.microsoft.com/office/drawing/2014/main" id="{C98EF51A-1B16-4FA8-A433-55CC67BD95FD}"/>
              </a:ext>
            </a:extLst>
          </p:cNvPr>
          <p:cNvSpPr/>
          <p:nvPr/>
        </p:nvSpPr>
        <p:spPr>
          <a:xfrm>
            <a:off x="2734842" y="2572530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Pravokotnik: zaokroženi vogali 15">
            <a:extLst>
              <a:ext uri="{FF2B5EF4-FFF2-40B4-BE49-F238E27FC236}">
                <a16:creationId xmlns:a16="http://schemas.microsoft.com/office/drawing/2014/main" id="{A861C3BB-1F78-461B-AAF5-FD35C0A7AA21}"/>
              </a:ext>
            </a:extLst>
          </p:cNvPr>
          <p:cNvSpPr/>
          <p:nvPr/>
        </p:nvSpPr>
        <p:spPr>
          <a:xfrm>
            <a:off x="6630608" y="5704043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ravokotnik: zaokroženi vogali 16">
            <a:extLst>
              <a:ext uri="{FF2B5EF4-FFF2-40B4-BE49-F238E27FC236}">
                <a16:creationId xmlns:a16="http://schemas.microsoft.com/office/drawing/2014/main" id="{932FCBE4-E0F6-40A7-86F7-8B5C78D22E31}"/>
              </a:ext>
            </a:extLst>
          </p:cNvPr>
          <p:cNvSpPr/>
          <p:nvPr/>
        </p:nvSpPr>
        <p:spPr>
          <a:xfrm>
            <a:off x="4507894" y="5791128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Pravokotnik: zaokroženi vogali 17">
            <a:extLst>
              <a:ext uri="{FF2B5EF4-FFF2-40B4-BE49-F238E27FC236}">
                <a16:creationId xmlns:a16="http://schemas.microsoft.com/office/drawing/2014/main" id="{D7C2A7E3-4B11-442B-B277-5483F1B55977}"/>
              </a:ext>
            </a:extLst>
          </p:cNvPr>
          <p:cNvSpPr/>
          <p:nvPr/>
        </p:nvSpPr>
        <p:spPr>
          <a:xfrm>
            <a:off x="10209657" y="2678468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ravokotnik: zaokroženi vogali 18">
            <a:extLst>
              <a:ext uri="{FF2B5EF4-FFF2-40B4-BE49-F238E27FC236}">
                <a16:creationId xmlns:a16="http://schemas.microsoft.com/office/drawing/2014/main" id="{D2B3F6DF-7152-44EC-ADC5-4C249E182E30}"/>
              </a:ext>
            </a:extLst>
          </p:cNvPr>
          <p:cNvSpPr/>
          <p:nvPr/>
        </p:nvSpPr>
        <p:spPr>
          <a:xfrm>
            <a:off x="8307008" y="2709747"/>
            <a:ext cx="1188720" cy="4368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2E1828CD-4024-42C1-84CC-BEE3ECE81D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25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75"/>
    </mc:Choice>
    <mc:Fallback>
      <p:transition spd="slow" advTm="107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  <p:extLst>
    <p:ext uri="{3A86A75C-4F4B-4683-9AE1-C65F6400EC91}">
      <p14:laserTraceLst xmlns:p14="http://schemas.microsoft.com/office/powerpoint/2010/main">
        <p14:tracePtLst>
          <p14:tracePt t="2670" x="1744663" y="1533525"/>
          <p14:tracePt t="2696" x="1744663" y="1525588"/>
          <p14:tracePt t="2712" x="1762125" y="1516063"/>
          <p14:tracePt t="2720" x="1762125" y="1506538"/>
          <p14:tracePt t="2728" x="1771650" y="1489075"/>
          <p14:tracePt t="2736" x="1790700" y="1460500"/>
          <p14:tracePt t="2743" x="1798638" y="1452563"/>
          <p14:tracePt t="2752" x="1798638" y="1423988"/>
          <p14:tracePt t="2762" x="1817688" y="1406525"/>
          <p14:tracePt t="2767" x="1817688" y="1379538"/>
          <p14:tracePt t="2778" x="1817688" y="1343025"/>
          <p14:tracePt t="2784" x="1835150" y="1323975"/>
          <p14:tracePt t="2794" x="1835150" y="1306513"/>
          <p14:tracePt t="2799" x="1835150" y="1277938"/>
          <p14:tracePt t="2810" x="1835150" y="1250950"/>
          <p14:tracePt t="2816" x="1835150" y="1223963"/>
          <p14:tracePt t="2823" x="1835150" y="1196975"/>
          <p14:tracePt t="2831" x="1835150" y="1160463"/>
          <p14:tracePt t="2840" x="1835150" y="1141413"/>
          <p14:tracePt t="2846" x="1835150" y="1114425"/>
          <p14:tracePt t="2856" x="1817688" y="1095375"/>
          <p14:tracePt t="2863" x="1798638" y="1077913"/>
          <p14:tracePt t="2872" x="1754188" y="1041400"/>
          <p14:tracePt t="2879" x="1717675" y="1031875"/>
          <p14:tracePt t="2897" x="1562100" y="995363"/>
          <p14:tracePt t="2905" x="1460500" y="968375"/>
          <p14:tracePt t="2913" x="1350963" y="949325"/>
          <p14:tracePt t="2920" x="1250950" y="939800"/>
          <p14:tracePt t="2929" x="1141413" y="922338"/>
          <p14:tracePt t="2938" x="1068388" y="912813"/>
          <p14:tracePt t="2944" x="977900" y="912813"/>
          <p14:tracePt t="2951" x="904875" y="912813"/>
          <p14:tracePt t="2959" x="822325" y="912813"/>
          <p14:tracePt t="2966" x="793750" y="912813"/>
          <p14:tracePt t="2976" x="739775" y="912813"/>
          <p14:tracePt t="2982" x="712788" y="922338"/>
          <p14:tracePt t="2993" x="666750" y="958850"/>
          <p14:tracePt t="2998" x="647700" y="976313"/>
          <p14:tracePt t="3008" x="603250" y="995363"/>
          <p14:tracePt t="3014" x="557213" y="1050925"/>
          <p14:tracePt t="3022" x="538163" y="1058863"/>
          <p14:tracePt t="3030" x="501650" y="1087438"/>
          <p14:tracePt t="3039" x="474663" y="1123950"/>
          <p14:tracePt t="3046" x="447675" y="1150938"/>
          <p14:tracePt t="3054" x="420688" y="1187450"/>
          <p14:tracePt t="3064" x="411163" y="1214438"/>
          <p14:tracePt t="3070" x="384175" y="1270000"/>
          <p14:tracePt t="3078" x="374650" y="1306513"/>
          <p14:tracePt t="3086" x="365125" y="1360488"/>
          <p14:tracePt t="3096" x="365125" y="1387475"/>
          <p14:tracePt t="3102" x="347663" y="1433513"/>
          <p14:tracePt t="3111" x="347663" y="1489075"/>
          <p14:tracePt t="3118" x="347663" y="1525588"/>
          <p14:tracePt t="3128" x="347663" y="1562100"/>
          <p14:tracePt t="3135" x="347663" y="1625600"/>
          <p14:tracePt t="3143" x="347663" y="1698625"/>
          <p14:tracePt t="3151" x="374650" y="1762125"/>
          <p14:tracePt t="3160" x="384175" y="1808163"/>
          <p14:tracePt t="3166" x="420688" y="1854200"/>
          <p14:tracePt t="3176" x="501650" y="1944688"/>
          <p14:tracePt t="3182" x="574675" y="2027238"/>
          <p14:tracePt t="3194" x="657225" y="2090738"/>
          <p14:tracePt t="3198" x="757238" y="2163763"/>
          <p14:tracePt t="3208" x="858838" y="2219325"/>
          <p14:tracePt t="3215" x="977900" y="2309813"/>
          <p14:tracePt t="3223" x="1058863" y="2365375"/>
          <p14:tracePt t="3230" x="1160463" y="2392363"/>
          <p14:tracePt t="3239" x="1204913" y="2428875"/>
          <p14:tracePt t="3246" x="1277938" y="2455863"/>
          <p14:tracePt t="3255" x="1314450" y="2465388"/>
          <p14:tracePt t="3263" x="1370013" y="2465388"/>
          <p14:tracePt t="3270" x="1397000" y="2465388"/>
          <p14:tracePt t="3278" x="1423988" y="2465388"/>
          <p14:tracePt t="3286" x="1452563" y="2465388"/>
          <p14:tracePt t="3294" x="1497013" y="2465388"/>
          <p14:tracePt t="3302" x="1562100" y="2465388"/>
          <p14:tracePt t="3310" x="1606550" y="2455863"/>
          <p14:tracePt t="3318" x="1644650" y="2428875"/>
          <p14:tracePt t="3327" x="1681163" y="2419350"/>
          <p14:tracePt t="3334" x="1725613" y="2401888"/>
          <p14:tracePt t="3343" x="1827213" y="2355850"/>
          <p14:tracePt t="3350" x="1871663" y="2346325"/>
          <p14:tracePt t="3359" x="1927225" y="2338388"/>
          <p14:tracePt t="3366" x="1990725" y="2319338"/>
          <p14:tracePt t="3376" x="2027238" y="2309813"/>
          <p14:tracePt t="3382" x="2090738" y="2292350"/>
          <p14:tracePt t="3393" x="2119313" y="2273300"/>
          <p14:tracePt t="3398" x="2182813" y="2255838"/>
          <p14:tracePt t="3407" x="2219325" y="2246313"/>
          <p14:tracePt t="3415" x="2282825" y="2219325"/>
          <p14:tracePt t="3425" x="2301875" y="2192338"/>
          <p14:tracePt t="3430" x="2338388" y="2182813"/>
          <p14:tracePt t="3439" x="2365375" y="2146300"/>
          <p14:tracePt t="3446" x="2374900" y="2119313"/>
          <p14:tracePt t="3455" x="2411413" y="2082800"/>
          <p14:tracePt t="3462" x="2438400" y="2054225"/>
          <p14:tracePt t="3471" x="2447925" y="2036763"/>
          <p14:tracePt t="3479" x="2457450" y="1990725"/>
          <p14:tracePt t="3487" x="2484438" y="1944688"/>
          <p14:tracePt t="3495" x="2484438" y="1908175"/>
          <p14:tracePt t="3502" x="2493963" y="1862138"/>
          <p14:tracePt t="3510" x="2493963" y="1808163"/>
          <p14:tracePt t="3518" x="2493963" y="1771650"/>
          <p14:tracePt t="3526" x="2493963" y="1716088"/>
          <p14:tracePt t="3534" x="2493963" y="1671638"/>
          <p14:tracePt t="3543" x="2493963" y="1635125"/>
          <p14:tracePt t="3550" x="2493963" y="1562100"/>
          <p14:tracePt t="3559" x="2474913" y="1533525"/>
          <p14:tracePt t="3567" x="2457450" y="1489075"/>
          <p14:tracePt t="3576" x="2419350" y="1443038"/>
          <p14:tracePt t="3583" x="2382838" y="1379538"/>
          <p14:tracePt t="3591" x="2355850" y="1314450"/>
          <p14:tracePt t="3598" x="2319338" y="1270000"/>
          <p14:tracePt t="3608" x="2301875" y="1241425"/>
          <p14:tracePt t="3616" x="2236788" y="1187450"/>
          <p14:tracePt t="3624" x="2209800" y="1150938"/>
          <p14:tracePt t="3630" x="2146300" y="1131888"/>
          <p14:tracePt t="3640" x="2100263" y="1095375"/>
          <p14:tracePt t="3646" x="2017713" y="1050925"/>
          <p14:tracePt t="3656" x="1954213" y="1031875"/>
          <p14:tracePt t="3663" x="1917700" y="1014413"/>
          <p14:tracePt t="3671" x="1854200" y="995363"/>
          <p14:tracePt t="3679" x="1827213" y="985838"/>
          <p14:tracePt t="3686" x="1754188" y="958850"/>
          <p14:tracePt t="3694" x="1725613" y="958850"/>
          <p14:tracePt t="3703" x="1681163" y="958850"/>
          <p14:tracePt t="3712" x="1652588" y="958850"/>
          <p14:tracePt t="3718" x="1625600" y="958850"/>
          <p14:tracePt t="3726" x="1570038" y="958850"/>
          <p14:tracePt t="3734" x="1525588" y="958850"/>
          <p14:tracePt t="3744" x="1470025" y="958850"/>
          <p14:tracePt t="3750" x="1416050" y="958850"/>
          <p14:tracePt t="3759" x="1370013" y="985838"/>
          <p14:tracePt t="3766" x="1306513" y="995363"/>
          <p14:tracePt t="3777" x="1277938" y="1014413"/>
          <p14:tracePt t="3783" x="1250950" y="1014413"/>
          <p14:tracePt t="3792" x="1187450" y="1050925"/>
          <p14:tracePt t="3799" x="1177925" y="1058863"/>
          <p14:tracePt t="3811" x="1141413" y="1087438"/>
          <p14:tracePt t="3813" x="1123950" y="1104900"/>
          <p14:tracePt t="3824" x="1087438" y="1141413"/>
          <p14:tracePt t="3831" x="1068388" y="1160463"/>
          <p14:tracePt t="3843" x="1050925" y="1204913"/>
          <p14:tracePt t="3847" x="1041400" y="1233488"/>
          <p14:tracePt t="3855" x="1022350" y="1260475"/>
          <p14:tracePt t="3862" x="1004888" y="1323975"/>
          <p14:tracePt t="3871" x="985838" y="1360488"/>
          <p14:tracePt t="3879" x="985838" y="1397000"/>
          <p14:tracePt t="3896" x="977900" y="1479550"/>
          <p14:tracePt t="3902" x="977900" y="1506538"/>
          <p14:tracePt t="3911" x="977900" y="1533525"/>
          <p14:tracePt t="3918" x="977900" y="1579563"/>
          <p14:tracePt t="3926" x="977900" y="1606550"/>
          <p14:tracePt t="3934" x="977900" y="1625600"/>
          <p14:tracePt t="3942" x="977900" y="1652588"/>
          <p14:tracePt t="3950" x="977900" y="1689100"/>
          <p14:tracePt t="3959" x="985838" y="1716088"/>
          <p14:tracePt t="3967" x="1004888" y="1762125"/>
          <p14:tracePt t="3975" x="1014413" y="1781175"/>
          <p14:tracePt t="3982" x="1041400" y="1817688"/>
          <p14:tracePt t="3994" x="1050925" y="1844675"/>
          <p14:tracePt t="3998" x="1068388" y="1881188"/>
          <p14:tracePt t="4007" x="1104900" y="1935163"/>
          <p14:tracePt t="4014" x="1141413" y="1981200"/>
          <p14:tracePt t="4024" x="1150938" y="2000250"/>
          <p14:tracePt t="4030" x="1177925" y="2027238"/>
          <p14:tracePt t="4041" x="1214438" y="2063750"/>
          <p14:tracePt t="4046" x="1241425" y="2090738"/>
          <p14:tracePt t="4057" x="1260475" y="2109788"/>
          <p14:tracePt t="4063" x="1306513" y="2146300"/>
          <p14:tracePt t="4076" x="1323975" y="2146300"/>
          <p14:tracePt t="4079" x="1360488" y="2163763"/>
          <p14:tracePt t="4087" x="1379538" y="2173288"/>
          <p14:tracePt t="4094" x="1387475" y="2173288"/>
          <p14:tracePt t="4103" x="1406525" y="2192338"/>
          <p14:tracePt t="4111" x="1416050" y="2192338"/>
          <p14:tracePt t="4118" x="1423988" y="2192338"/>
          <p14:tracePt t="4126" x="1433513" y="2192338"/>
          <p14:tracePt t="4136" x="1460500" y="2200275"/>
          <p14:tracePt t="4142" x="1489075" y="2200275"/>
          <p14:tracePt t="4150" x="1533525" y="2200275"/>
          <p14:tracePt t="4159" x="1570038" y="2200275"/>
          <p14:tracePt t="4167" x="1625600" y="2200275"/>
          <p14:tracePt t="4176" x="1671638" y="2200275"/>
          <p14:tracePt t="4182" x="1708150" y="2200275"/>
          <p14:tracePt t="4192" x="1762125" y="2200275"/>
          <p14:tracePt t="4200" x="1790700" y="2200275"/>
          <p14:tracePt t="4206" x="1827213" y="2200275"/>
          <p14:tracePt t="4214" x="1863725" y="2192338"/>
          <p14:tracePt t="4225" x="1881188" y="2192338"/>
          <p14:tracePt t="4232" x="1900238" y="2173288"/>
          <p14:tracePt t="4240" x="1936750" y="2155825"/>
          <p14:tracePt t="4246" x="1963738" y="2127250"/>
          <p14:tracePt t="4257" x="1990725" y="2109788"/>
          <p14:tracePt t="4263" x="2017713" y="2090738"/>
          <p14:tracePt t="4270" x="2027238" y="2063750"/>
          <p14:tracePt t="4278" x="2054225" y="2017713"/>
          <p14:tracePt t="4295" x="2082800" y="1981200"/>
          <p14:tracePt t="4302" x="2090738" y="1954213"/>
          <p14:tracePt t="4310" x="2090738" y="1927225"/>
          <p14:tracePt t="4319" x="2090738" y="1908175"/>
          <p14:tracePt t="4327" x="2109788" y="1890713"/>
          <p14:tracePt t="4334" x="2109788" y="1881188"/>
          <p14:tracePt t="4342" x="2109788" y="1871663"/>
          <p14:tracePt t="4350" x="2109788" y="1854200"/>
          <p14:tracePt t="4359" x="2109788" y="1844675"/>
          <p14:tracePt t="4366" x="2109788" y="1835150"/>
          <p14:tracePt t="4592" x="0" y="0"/>
        </p14:tracePtLst>
        <p14:tracePtLst>
          <p14:tracePt t="19647" x="4210050" y="1652588"/>
          <p14:tracePt t="19665" x="4200525" y="1616075"/>
          <p14:tracePt t="19673" x="4200525" y="1606550"/>
          <p14:tracePt t="19680" x="4200525" y="1589088"/>
          <p14:tracePt t="19687" x="4200525" y="1533525"/>
          <p14:tracePt t="19695" x="4200525" y="1497013"/>
          <p14:tracePt t="19704" x="4200525" y="1470025"/>
          <p14:tracePt t="19712" x="4200525" y="1443038"/>
          <p14:tracePt t="19719" x="4200525" y="1423988"/>
          <p14:tracePt t="19728" x="4200525" y="1406525"/>
          <p14:tracePt t="19736" x="4200525" y="1379538"/>
          <p14:tracePt t="19743" x="4200525" y="1360488"/>
          <p14:tracePt t="19751" x="4200525" y="1350963"/>
          <p14:tracePt t="19759" x="4200525" y="1323975"/>
          <p14:tracePt t="19768" x="4200525" y="1306513"/>
          <p14:tracePt t="19775" x="4173538" y="1287463"/>
          <p14:tracePt t="19783" x="4164013" y="1270000"/>
          <p14:tracePt t="19791" x="4146550" y="1250950"/>
          <p14:tracePt t="19799" x="4137025" y="1233488"/>
          <p14:tracePt t="19807" x="4127500" y="1214438"/>
          <p14:tracePt t="19817" x="4119563" y="1204913"/>
          <p14:tracePt t="19824" x="4083050" y="1187450"/>
          <p14:tracePt t="19834" x="4054475" y="1177925"/>
          <p14:tracePt t="19839" x="4000500" y="1150938"/>
          <p14:tracePt t="19849" x="3954463" y="1150938"/>
          <p14:tracePt t="19856" x="3898900" y="1141413"/>
          <p14:tracePt t="19866" x="3817938" y="1114425"/>
          <p14:tracePt t="19872" x="3744913" y="1104900"/>
          <p14:tracePt t="19889" x="3589338" y="1077913"/>
          <p14:tracePt t="19896" x="3497263" y="1041400"/>
          <p14:tracePt t="19904" x="3460750" y="1041400"/>
          <p14:tracePt t="19911" x="3416300" y="1041400"/>
          <p14:tracePt t="19921" x="3387725" y="1031875"/>
          <p14:tracePt t="19927" x="3360738" y="1031875"/>
          <p14:tracePt t="19936" x="3343275" y="1031875"/>
          <p14:tracePt t="19943" x="3333750" y="1031875"/>
          <p14:tracePt t="19952" x="3314700" y="1031875"/>
          <p14:tracePt t="19959" x="3306763" y="1031875"/>
          <p14:tracePt t="19968" x="3297238" y="1031875"/>
          <p14:tracePt t="19976" x="3260725" y="1031875"/>
          <p14:tracePt t="19983" x="3224213" y="1031875"/>
          <p14:tracePt t="19991" x="3151188" y="1041400"/>
          <p14:tracePt t="20000" x="3086100" y="1068388"/>
          <p14:tracePt t="20007" x="3049588" y="1077913"/>
          <p14:tracePt t="20017" x="2986088" y="1104900"/>
          <p14:tracePt t="20024" x="2940050" y="1141413"/>
          <p14:tracePt t="20033" x="2903538" y="1150938"/>
          <p14:tracePt t="20039" x="2849563" y="1187450"/>
          <p14:tracePt t="20050" x="2822575" y="1204913"/>
          <p14:tracePt t="20055" x="2794000" y="1223963"/>
          <p14:tracePt t="20066" x="2776538" y="1241425"/>
          <p14:tracePt t="20072" x="2757488" y="1260475"/>
          <p14:tracePt t="20081" x="2749550" y="1270000"/>
          <p14:tracePt t="20086" x="2740025" y="1287463"/>
          <p14:tracePt t="20096" x="2720975" y="1333500"/>
          <p14:tracePt t="20105" x="2720975" y="1350963"/>
          <p14:tracePt t="20111" x="2713038" y="1379538"/>
          <p14:tracePt t="20118" x="2713038" y="1406525"/>
          <p14:tracePt t="20127" x="2684463" y="1470025"/>
          <p14:tracePt t="20136" x="2676525" y="1497013"/>
          <p14:tracePt t="20143" x="2676525" y="1533525"/>
          <p14:tracePt t="20152" x="2676525" y="1589088"/>
          <p14:tracePt t="20159" x="2676525" y="1635125"/>
          <p14:tracePt t="20167" x="2676525" y="1689100"/>
          <p14:tracePt t="20175" x="2676525" y="1725613"/>
          <p14:tracePt t="20184" x="2676525" y="1781175"/>
          <p14:tracePt t="20190" x="2676525" y="1825625"/>
          <p14:tracePt t="20198" x="2676525" y="1854200"/>
          <p14:tracePt t="20207" x="2676525" y="1908175"/>
          <p14:tracePt t="20217" x="2676525" y="1935163"/>
          <p14:tracePt t="20222" x="2676525" y="1981200"/>
          <p14:tracePt t="20232" x="2693988" y="2036763"/>
          <p14:tracePt t="20238" x="2730500" y="2082800"/>
          <p14:tracePt t="20249" x="2749550" y="2127250"/>
          <p14:tracePt t="20254" x="2757488" y="2155825"/>
          <p14:tracePt t="20264" x="2794000" y="2219325"/>
          <p14:tracePt t="20270" x="2813050" y="2246313"/>
          <p14:tracePt t="20279" x="2849563" y="2292350"/>
          <p14:tracePt t="20286" x="2886075" y="2328863"/>
          <p14:tracePt t="20295" x="2903538" y="2355850"/>
          <p14:tracePt t="20302" x="2932113" y="2374900"/>
          <p14:tracePt t="20310" x="2976563" y="2411413"/>
          <p14:tracePt t="20318" x="3005138" y="2419350"/>
          <p14:tracePt t="20326" x="3041650" y="2438400"/>
          <p14:tracePt t="20335" x="3078163" y="2447925"/>
          <p14:tracePt t="20342" x="3122613" y="2447925"/>
          <p14:tracePt t="20350" x="3178175" y="2447925"/>
          <p14:tracePt t="20359" x="3241675" y="2474913"/>
          <p14:tracePt t="20366" x="3333750" y="2474913"/>
          <p14:tracePt t="20375" x="3406775" y="2474913"/>
          <p14:tracePt t="20382" x="3460750" y="2474913"/>
          <p14:tracePt t="20390" x="3552825" y="2474913"/>
          <p14:tracePt t="20398" x="3625850" y="2474913"/>
          <p14:tracePt t="20407" x="3698875" y="2474913"/>
          <p14:tracePt t="20415" x="3771900" y="2474913"/>
          <p14:tracePt t="20422" x="3817938" y="2474913"/>
          <p14:tracePt t="20430" x="3854450" y="2474913"/>
          <p14:tracePt t="20439" x="3890963" y="2474913"/>
          <p14:tracePt t="20447" x="3908425" y="2474913"/>
          <p14:tracePt t="20454" x="3944938" y="2465388"/>
          <p14:tracePt t="20464" x="3971925" y="2447925"/>
          <p14:tracePt t="20471" x="3990975" y="2428875"/>
          <p14:tracePt t="20480" x="4017963" y="2392363"/>
          <p14:tracePt t="20486" x="4054475" y="2365375"/>
          <p14:tracePt t="20494" x="4073525" y="2338388"/>
          <p14:tracePt t="20504" x="4090988" y="2301875"/>
          <p14:tracePt t="20510" x="4110038" y="2265363"/>
          <p14:tracePt t="20518" x="4137025" y="2236788"/>
          <p14:tracePt t="20526" x="4146550" y="2219325"/>
          <p14:tracePt t="20536" x="4164013" y="2173288"/>
          <p14:tracePt t="20542" x="4173538" y="2146300"/>
          <p14:tracePt t="20550" x="4192588" y="2109788"/>
          <p14:tracePt t="20559" x="4210050" y="2054225"/>
          <p14:tracePt t="20566" x="4229100" y="2009775"/>
          <p14:tracePt t="20575" x="4237038" y="1973263"/>
          <p14:tracePt t="20582" x="4237038" y="1917700"/>
          <p14:tracePt t="20590" x="4265613" y="1835150"/>
          <p14:tracePt t="20599" x="4265613" y="1781175"/>
          <p14:tracePt t="20606" x="4265613" y="1735138"/>
          <p14:tracePt t="20614" x="4265613" y="1671638"/>
          <p14:tracePt t="20622" x="4265613" y="1606550"/>
          <p14:tracePt t="20631" x="4265613" y="1552575"/>
          <p14:tracePt t="20638" x="4265613" y="1497013"/>
          <p14:tracePt t="20647" x="4265613" y="1423988"/>
          <p14:tracePt t="20654" x="4265613" y="1370013"/>
          <p14:tracePt t="20663" x="4265613" y="1306513"/>
          <p14:tracePt t="20670" x="4219575" y="1223963"/>
          <p14:tracePt t="20681" x="4183063" y="1160463"/>
          <p14:tracePt t="20686" x="4146550" y="1095375"/>
          <p14:tracePt t="20698" x="4110038" y="1014413"/>
          <p14:tracePt t="20702" x="4073525" y="968375"/>
          <p14:tracePt t="20710" x="4017963" y="922338"/>
          <p14:tracePt t="20718" x="3990975" y="885825"/>
          <p14:tracePt t="20726" x="3954463" y="858838"/>
          <p14:tracePt t="20735" x="3927475" y="839788"/>
          <p14:tracePt t="20742" x="3881438" y="803275"/>
          <p14:tracePt t="20750" x="3854450" y="793750"/>
          <p14:tracePt t="20760" x="3808413" y="766763"/>
          <p14:tracePt t="20768" x="3744913" y="757238"/>
          <p14:tracePt t="20774" x="3716338" y="757238"/>
          <p14:tracePt t="20782" x="3652838" y="757238"/>
          <p14:tracePt t="20791" x="3589338" y="757238"/>
          <p14:tracePt t="20799" x="3543300" y="739775"/>
          <p14:tracePt t="20806" x="3470275" y="739775"/>
          <p14:tracePt t="20814" x="3416300" y="739775"/>
          <p14:tracePt t="20822" x="3387725" y="739775"/>
          <p14:tracePt t="20831" x="3333750" y="739775"/>
          <p14:tracePt t="20838" x="3278188" y="739775"/>
          <p14:tracePt t="20847" x="3251200" y="739775"/>
          <p14:tracePt t="20854" x="3178175" y="749300"/>
          <p14:tracePt t="20862" x="3114675" y="776288"/>
          <p14:tracePt t="20871" x="3049588" y="803275"/>
          <p14:tracePt t="20880" x="2995613" y="812800"/>
          <p14:tracePt t="20887" x="2932113" y="839788"/>
          <p14:tracePt t="20900" x="2886075" y="858838"/>
          <p14:tracePt t="20902" x="2822575" y="885825"/>
          <p14:tracePt t="20910" x="2757488" y="922338"/>
          <p14:tracePt t="20918" x="2693988" y="958850"/>
          <p14:tracePt t="20928" x="2630488" y="1004888"/>
          <p14:tracePt t="20934" x="2584450" y="1031875"/>
          <p14:tracePt t="20942" x="2520950" y="1087438"/>
          <p14:tracePt t="20952" x="2484438" y="1104900"/>
          <p14:tracePt t="20959" x="2457450" y="1141413"/>
          <p14:tracePt t="20966" x="2411413" y="1177925"/>
          <p14:tracePt t="20975" x="2374900" y="1223963"/>
          <p14:tracePt t="20982" x="2338388" y="1260475"/>
          <p14:tracePt t="20992" x="2328863" y="1287463"/>
          <p14:tracePt t="20997" x="2309813" y="1333500"/>
          <p14:tracePt t="21008" x="2301875" y="1370013"/>
          <p14:tracePt t="21015" x="2273300" y="1433513"/>
          <p14:tracePt t="21023" x="2265363" y="1497013"/>
          <p14:tracePt t="21031" x="2265363" y="1533525"/>
          <p14:tracePt t="21038" x="2265363" y="1570038"/>
          <p14:tracePt t="21047" x="2265363" y="1625600"/>
          <p14:tracePt t="21055" x="2265363" y="1662113"/>
          <p14:tracePt t="21062" x="2265363" y="1716088"/>
          <p14:tracePt t="21071" x="2265363" y="1744663"/>
          <p14:tracePt t="21080" x="2265363" y="1771650"/>
          <p14:tracePt t="21087" x="2265363" y="1798638"/>
          <p14:tracePt t="21097" x="2273300" y="1844675"/>
          <p14:tracePt t="21102" x="2309813" y="1890713"/>
          <p14:tracePt t="21111" x="2328863" y="1935163"/>
          <p14:tracePt t="21119" x="2365375" y="1981200"/>
          <p14:tracePt t="21126" x="2411413" y="2063750"/>
          <p14:tracePt t="21134" x="2428875" y="2100263"/>
          <p14:tracePt t="21143" x="2447925" y="2136775"/>
          <p14:tracePt t="21151" x="2484438" y="2192338"/>
          <p14:tracePt t="21158" x="2538413" y="2236788"/>
          <p14:tracePt t="21166" x="2566988" y="2282825"/>
          <p14:tracePt t="21175" x="2603500" y="2319338"/>
          <p14:tracePt t="21183" x="2647950" y="2355850"/>
          <p14:tracePt t="21191" x="2684463" y="2382838"/>
          <p14:tracePt t="21198" x="2740025" y="2411413"/>
          <p14:tracePt t="21206" x="2776538" y="2438400"/>
          <p14:tracePt t="21214" x="2803525" y="2447925"/>
          <p14:tracePt t="21223" x="2849563" y="2484438"/>
          <p14:tracePt t="21231" x="2895600" y="2511425"/>
          <p14:tracePt t="21238" x="2913063" y="2520950"/>
          <p14:tracePt t="21249" x="2959100" y="2528888"/>
          <p14:tracePt t="21254" x="2976563" y="2538413"/>
          <p14:tracePt t="21262" x="3005138" y="2547938"/>
          <p14:tracePt t="21270" x="3032125" y="2547938"/>
          <p14:tracePt t="21280" x="3049588" y="2565400"/>
          <p14:tracePt t="21286" x="3086100" y="2565400"/>
          <p14:tracePt t="21297" x="3122613" y="2565400"/>
          <p14:tracePt t="21303" x="3151188" y="2565400"/>
          <p14:tracePt t="21312" x="3187700" y="2565400"/>
          <p14:tracePt t="21318" x="3241675" y="2565400"/>
          <p14:tracePt t="21326" x="3270250" y="2565400"/>
          <p14:tracePt t="21334" x="3297238" y="2565400"/>
          <p14:tracePt t="21342" x="3333750" y="2565400"/>
          <p14:tracePt t="21350" x="3370263" y="2565400"/>
          <p14:tracePt t="21359" x="3397250" y="2565400"/>
          <p14:tracePt t="21366" x="3424238" y="2565400"/>
          <p14:tracePt t="21375" x="3489325" y="2528888"/>
          <p14:tracePt t="21383" x="3506788" y="2511425"/>
          <p14:tracePt t="21391" x="3533775" y="2474913"/>
          <p14:tracePt t="21398" x="3570288" y="2455863"/>
          <p14:tracePt t="21406" x="3589338" y="2428875"/>
          <p14:tracePt t="21415" x="3606800" y="2411413"/>
          <p14:tracePt t="21422" x="3625850" y="2365375"/>
          <p14:tracePt t="21432" x="3652838" y="2338388"/>
          <p14:tracePt t="21438" x="3662363" y="2301875"/>
          <p14:tracePt t="21449" x="3662363" y="2265363"/>
          <p14:tracePt t="21454" x="3679825" y="2219325"/>
          <p14:tracePt t="21464" x="3679825" y="2182813"/>
          <p14:tracePt t="21470" x="3679825" y="2136775"/>
          <p14:tracePt t="21480" x="3679825" y="2109788"/>
          <p14:tracePt t="21486" x="3679825" y="2054225"/>
          <p14:tracePt t="21495" x="3679825" y="2027238"/>
          <p14:tracePt t="21502" x="3679825" y="1990725"/>
          <p14:tracePt t="21513" x="3679825" y="1954213"/>
          <p14:tracePt t="21518" x="3679825" y="1927225"/>
          <p14:tracePt t="21526" x="3679825" y="1898650"/>
          <p14:tracePt t="21534" x="3679825" y="1854200"/>
          <p14:tracePt t="21545" x="3679825" y="1835150"/>
          <p14:tracePt t="21550" x="3679825" y="1781175"/>
          <p14:tracePt t="21559" x="3679825" y="1752600"/>
          <p14:tracePt t="21566" x="3679825" y="1725613"/>
          <p14:tracePt t="21580" x="3679825" y="1679575"/>
          <p14:tracePt t="21582" x="3679825" y="1652588"/>
          <p14:tracePt t="21591" x="3679825" y="1598613"/>
          <p14:tracePt t="21598" x="3679825" y="1570038"/>
          <p14:tracePt t="21608" x="3679825" y="1543050"/>
          <p14:tracePt t="21614" x="3679825" y="1506538"/>
          <p14:tracePt t="21623" x="3679825" y="1479550"/>
          <p14:tracePt t="21630" x="3679825" y="1470025"/>
          <p14:tracePt t="21640" x="3679825" y="1452563"/>
          <p14:tracePt t="21646" x="3679825" y="1416050"/>
          <p14:tracePt t="21654" x="3679825" y="1406525"/>
          <p14:tracePt t="21672" x="3679825" y="1397000"/>
          <p14:tracePt t="22015" x="0" y="0"/>
        </p14:tracePtLst>
        <p14:tracePtLst>
          <p14:tracePt t="33346" x="2090738" y="1525588"/>
          <p14:tracePt t="33361" x="2090738" y="1506538"/>
          <p14:tracePt t="33416" x="2109788" y="1489075"/>
          <p14:tracePt t="33423" x="2109788" y="1479550"/>
          <p14:tracePt t="33431" x="2109788" y="1460500"/>
          <p14:tracePt t="33439" x="2109788" y="1452563"/>
          <p14:tracePt t="33447" x="2109788" y="1433513"/>
          <p14:tracePt t="33455" x="2109788" y="1423988"/>
          <p14:tracePt t="33463" x="2109788" y="1416050"/>
          <p14:tracePt t="33471" x="2109788" y="1397000"/>
          <p14:tracePt t="33479" x="2109788" y="1379538"/>
          <p14:tracePt t="33488" x="2109788" y="1350963"/>
          <p14:tracePt t="33496" x="2109788" y="1314450"/>
          <p14:tracePt t="33503" x="2090738" y="1287463"/>
          <p14:tracePt t="33512" x="2054225" y="1241425"/>
          <p14:tracePt t="33521" x="2017713" y="1214438"/>
          <p14:tracePt t="33527" x="1973263" y="1160463"/>
          <p14:tracePt t="33536" x="1927225" y="1114425"/>
          <p14:tracePt t="33545" x="1871663" y="1077913"/>
          <p14:tracePt t="33552" x="1808163" y="1041400"/>
          <p14:tracePt t="33561" x="1771650" y="1022350"/>
          <p14:tracePt t="33567" x="1735138" y="1004888"/>
          <p14:tracePt t="33578" x="1698625" y="995363"/>
          <p14:tracePt t="33585" x="1635125" y="968375"/>
          <p14:tracePt t="33591" x="1589088" y="958850"/>
          <p14:tracePt t="33601" x="1533525" y="958850"/>
          <p14:tracePt t="33607" x="1479550" y="958850"/>
          <p14:tracePt t="33618" x="1406525" y="958850"/>
          <p14:tracePt t="33624" x="1360488" y="958850"/>
          <p14:tracePt t="33631" x="1296988" y="958850"/>
          <p14:tracePt t="33639" x="1223963" y="958850"/>
          <p14:tracePt t="33649" x="1150938" y="958850"/>
          <p14:tracePt t="33657" x="1068388" y="958850"/>
          <p14:tracePt t="33662" x="977900" y="958850"/>
          <p14:tracePt t="33671" x="922338" y="958850"/>
          <p14:tracePt t="33681" x="868363" y="958850"/>
          <p14:tracePt t="33688" x="822325" y="958850"/>
          <p14:tracePt t="33695" x="766763" y="976313"/>
          <p14:tracePt t="33703" x="720725" y="1014413"/>
          <p14:tracePt t="33713" x="676275" y="1031875"/>
          <p14:tracePt t="33720" x="639763" y="1041400"/>
          <p14:tracePt t="33727" x="584200" y="1077913"/>
          <p14:tracePt t="33735" x="547688" y="1104900"/>
          <p14:tracePt t="33746" x="530225" y="1131888"/>
          <p14:tracePt t="33750" x="484188" y="1177925"/>
          <p14:tracePt t="33760" x="447675" y="1223963"/>
          <p14:tracePt t="33768" x="438150" y="1250950"/>
          <p14:tracePt t="33781" x="411163" y="1350963"/>
          <p14:tracePt t="33794" x="384175" y="1397000"/>
          <p14:tracePt t="33800" x="384175" y="1443038"/>
          <p14:tracePt t="33806" x="374650" y="1479550"/>
          <p14:tracePt t="33814" x="374650" y="1525588"/>
          <p14:tracePt t="33823" x="374650" y="1589088"/>
          <p14:tracePt t="33830" x="374650" y="1635125"/>
          <p14:tracePt t="33839" x="374650" y="1689100"/>
          <p14:tracePt t="33846" x="374650" y="1762125"/>
          <p14:tracePt t="33854" x="374650" y="1817688"/>
          <p14:tracePt t="33862" x="411163" y="1871663"/>
          <p14:tracePt t="33878" x="511175" y="2027238"/>
          <p14:tracePt t="33886" x="574675" y="2127250"/>
          <p14:tracePt t="33895" x="666750" y="2236788"/>
          <p14:tracePt t="33902" x="739775" y="2319338"/>
          <p14:tracePt t="33910" x="822325" y="2401888"/>
          <p14:tracePt t="33918" x="904875" y="2455863"/>
          <p14:tracePt t="33928" x="968375" y="2511425"/>
          <p14:tracePt t="33934" x="1050925" y="2584450"/>
          <p14:tracePt t="33942" x="1114425" y="2601913"/>
          <p14:tracePt t="33950" x="1196975" y="2647950"/>
          <p14:tracePt t="33959" x="1241425" y="2657475"/>
          <p14:tracePt t="33966" x="1296988" y="2657475"/>
          <p14:tracePt t="33976" x="1343025" y="2674938"/>
          <p14:tracePt t="33982" x="1370013" y="2674938"/>
          <p14:tracePt t="33992" x="1423988" y="2674938"/>
          <p14:tracePt t="33998" x="1452563" y="2674938"/>
          <p14:tracePt t="34010" x="1497013" y="2674938"/>
          <p14:tracePt t="34014" x="1533525" y="2674938"/>
          <p14:tracePt t="34023" x="1570038" y="2657475"/>
          <p14:tracePt t="34030" x="1625600" y="2620963"/>
          <p14:tracePt t="34040" x="1671638" y="2601913"/>
          <p14:tracePt t="34046" x="1717675" y="2584450"/>
          <p14:tracePt t="34054" x="1762125" y="2557463"/>
          <p14:tracePt t="34062" x="1844675" y="2511425"/>
          <p14:tracePt t="34071" x="1908175" y="2474913"/>
          <p14:tracePt t="34078" x="1954213" y="2438400"/>
          <p14:tracePt t="34086" x="1981200" y="2428875"/>
          <p14:tracePt t="34094" x="2027238" y="2392363"/>
          <p14:tracePt t="34103" x="2073275" y="2374900"/>
          <p14:tracePt t="34110" x="2136775" y="2319338"/>
          <p14:tracePt t="34118" x="2163763" y="2292350"/>
          <p14:tracePt t="34127" x="2182813" y="2255838"/>
          <p14:tracePt t="34136" x="2200275" y="2200275"/>
          <p14:tracePt t="34143" x="2246313" y="2136775"/>
          <p14:tracePt t="34150" x="2246313" y="2090738"/>
          <p14:tracePt t="34159" x="2255838" y="2054225"/>
          <p14:tracePt t="34167" x="2255838" y="2000250"/>
          <p14:tracePt t="34175" x="2255838" y="1935163"/>
          <p14:tracePt t="34182" x="2255838" y="1862138"/>
          <p14:tracePt t="34192" x="2255838" y="1825625"/>
          <p14:tracePt t="34200" x="2255838" y="1752600"/>
          <p14:tracePt t="34206" x="2255838" y="1698625"/>
          <p14:tracePt t="34214" x="2255838" y="1643063"/>
          <p14:tracePt t="34224" x="2255838" y="1589088"/>
          <p14:tracePt t="34230" x="2255838" y="1552575"/>
          <p14:tracePt t="34238" x="2236788" y="1497013"/>
          <p14:tracePt t="34246" x="2219325" y="1452563"/>
          <p14:tracePt t="34256" x="2192338" y="1406525"/>
          <p14:tracePt t="34263" x="2173288" y="1360488"/>
          <p14:tracePt t="34270" x="2146300" y="1314450"/>
          <p14:tracePt t="34278" x="2127250" y="1287463"/>
          <p14:tracePt t="34286" x="2119313" y="1260475"/>
          <p14:tracePt t="34295" x="2073275" y="1214438"/>
          <p14:tracePt t="34302" x="2063750" y="1196975"/>
          <p14:tracePt t="34310" x="2036763" y="1160463"/>
          <p14:tracePt t="34318" x="2027238" y="1160463"/>
          <p14:tracePt t="34328" x="2017713" y="1160463"/>
          <p14:tracePt t="34334" x="1990725" y="1150938"/>
          <p14:tracePt t="34343" x="1936750" y="1131888"/>
          <p14:tracePt t="34350" x="1881188" y="1095375"/>
          <p14:tracePt t="34360" x="1854200" y="1095375"/>
          <p14:tracePt t="34366" x="1798638" y="1087438"/>
          <p14:tracePt t="34374" x="1717675" y="1058863"/>
          <p14:tracePt t="34382" x="1662113" y="1058863"/>
          <p14:tracePt t="34392" x="1589088" y="1058863"/>
          <p14:tracePt t="34398" x="1497013" y="1041400"/>
          <p14:tracePt t="34408" x="1423988" y="1041400"/>
          <p14:tracePt t="34414" x="1343025" y="1041400"/>
          <p14:tracePt t="34425" x="1233488" y="1041400"/>
          <p14:tracePt t="34430" x="1160463" y="1041400"/>
          <p14:tracePt t="34439" x="1068388" y="1041400"/>
          <p14:tracePt t="34446" x="995363" y="1041400"/>
          <p14:tracePt t="34456" x="922338" y="1041400"/>
          <p14:tracePt t="34463" x="849313" y="1041400"/>
          <p14:tracePt t="34472" x="785813" y="1041400"/>
          <p14:tracePt t="34478" x="749300" y="1058863"/>
          <p14:tracePt t="34486" x="684213" y="1077913"/>
          <p14:tracePt t="34494" x="639763" y="1104900"/>
          <p14:tracePt t="34502" x="620713" y="1123950"/>
          <p14:tracePt t="34510" x="584200" y="1141413"/>
          <p14:tracePt t="34518" x="584200" y="1150938"/>
          <p14:tracePt t="34525" x="557213" y="1168400"/>
          <p14:tracePt t="34534" x="547688" y="1187450"/>
          <p14:tracePt t="34543" x="538163" y="1196975"/>
          <p14:tracePt t="34550" x="530225" y="1204913"/>
          <p14:tracePt t="34975" x="0" y="0"/>
        </p14:tracePtLst>
        <p14:tracePtLst>
          <p14:tracePt t="36229" x="3944938" y="1460500"/>
          <p14:tracePt t="36390" x="3981450" y="1443038"/>
          <p14:tracePt t="36397" x="4008438" y="1416050"/>
          <p14:tracePt t="36405" x="4008438" y="1397000"/>
          <p14:tracePt t="36413" x="4017963" y="1370013"/>
          <p14:tracePt t="36422" x="4037013" y="1343025"/>
          <p14:tracePt t="36430" x="4044950" y="1296988"/>
          <p14:tracePt t="36439" x="4044950" y="1277938"/>
          <p14:tracePt t="36447" x="4044950" y="1250950"/>
          <p14:tracePt t="36456" x="4044950" y="1233488"/>
          <p14:tracePt t="36462" x="4044950" y="1204913"/>
          <p14:tracePt t="36473" x="4044950" y="1196975"/>
          <p14:tracePt t="36477" x="4044950" y="1168400"/>
          <p14:tracePt t="36487" x="4044950" y="1141413"/>
          <p14:tracePt t="36493" x="4044950" y="1123950"/>
          <p14:tracePt t="36502" x="4044950" y="1095375"/>
          <p14:tracePt t="36510" x="4044950" y="1058863"/>
          <p14:tracePt t="36519" x="4037013" y="1022350"/>
          <p14:tracePt t="36526" x="4000500" y="968375"/>
          <p14:tracePt t="36534" x="3917950" y="912813"/>
          <p14:tracePt t="36542" x="3862388" y="866775"/>
          <p14:tracePt t="36550" x="3789363" y="839788"/>
          <p14:tracePt t="36558" x="3725863" y="803275"/>
          <p14:tracePt t="36566" x="3606800" y="776288"/>
          <p14:tracePt t="36573" x="3525838" y="730250"/>
          <p14:tracePt t="36582" x="3397250" y="693738"/>
          <p14:tracePt t="36589" x="3314700" y="666750"/>
          <p14:tracePt t="36598" x="3205163" y="647700"/>
          <p14:tracePt t="36606" x="3122613" y="620713"/>
          <p14:tracePt t="36614" x="3086100" y="620713"/>
          <p14:tracePt t="36622" x="3059113" y="620713"/>
          <p14:tracePt t="36630" x="3013075" y="620713"/>
          <p14:tracePt t="36640" x="2976563" y="620713"/>
          <p14:tracePt t="36645" x="2959100" y="620713"/>
          <p14:tracePt t="36654" x="2913063" y="620713"/>
          <p14:tracePt t="36661" x="2876550" y="620713"/>
          <p14:tracePt t="36670" x="2840038" y="647700"/>
          <p14:tracePt t="36677" x="2813050" y="657225"/>
          <p14:tracePt t="36687" x="2767013" y="684213"/>
          <p14:tracePt t="36694" x="2720975" y="720725"/>
          <p14:tracePt t="36703" x="2693988" y="749300"/>
          <p14:tracePt t="36709" x="2640013" y="793750"/>
          <p14:tracePt t="36717" x="2611438" y="822325"/>
          <p14:tracePt t="36726" x="2574925" y="866775"/>
          <p14:tracePt t="36734" x="2557463" y="885825"/>
          <p14:tracePt t="36741" x="2538413" y="931863"/>
          <p14:tracePt t="36750" x="2511425" y="968375"/>
          <p14:tracePt t="36758" x="2501900" y="1004888"/>
          <p14:tracePt t="36766" x="2484438" y="1041400"/>
          <p14:tracePt t="36773" x="2474913" y="1095375"/>
          <p14:tracePt t="36782" x="2447925" y="1141413"/>
          <p14:tracePt t="36790" x="2447925" y="1214438"/>
          <p14:tracePt t="36798" x="2447925" y="1270000"/>
          <p14:tracePt t="36805" x="2447925" y="1323975"/>
          <p14:tracePt t="36814" x="2447925" y="1397000"/>
          <p14:tracePt t="36822" x="2447925" y="1470025"/>
          <p14:tracePt t="36830" x="2447925" y="1552575"/>
          <p14:tracePt t="36837" x="2447925" y="1643063"/>
          <p14:tracePt t="36845" x="2447925" y="1698625"/>
          <p14:tracePt t="36854" x="2457450" y="1771650"/>
          <p14:tracePt t="36861" x="2474913" y="1835150"/>
          <p14:tracePt t="36871" x="2493963" y="1898650"/>
          <p14:tracePt t="36878" x="2511425" y="1944688"/>
          <p14:tracePt t="36889" x="2520950" y="2000250"/>
          <p14:tracePt t="36894" x="2566988" y="2063750"/>
          <p14:tracePt t="36905" x="2584450" y="2109788"/>
          <p14:tracePt t="36909" x="2611438" y="2155825"/>
          <p14:tracePt t="36919" x="2630488" y="2182813"/>
          <p14:tracePt t="36926" x="2657475" y="2219325"/>
          <p14:tracePt t="36934" x="2684463" y="2265363"/>
          <p14:tracePt t="36941" x="2713038" y="2292350"/>
          <p14:tracePt t="36950" x="2749550" y="2328863"/>
          <p14:tracePt t="36958" x="2767013" y="2355850"/>
          <p14:tracePt t="36966" x="2830513" y="2401888"/>
          <p14:tracePt t="36974" x="2859088" y="2438400"/>
          <p14:tracePt t="36982" x="2876550" y="2455863"/>
          <p14:tracePt t="36989" x="2949575" y="2492375"/>
          <p14:tracePt t="36998" x="2968625" y="2511425"/>
          <p14:tracePt t="37005" x="3005138" y="2520950"/>
          <p14:tracePt t="37013" x="3022600" y="2528888"/>
          <p14:tracePt t="37021" x="3059113" y="2557463"/>
          <p14:tracePt t="37030" x="3068638" y="2557463"/>
          <p14:tracePt t="37038" x="3095625" y="2557463"/>
          <p14:tracePt t="37046" x="3141663" y="2557463"/>
          <p14:tracePt t="37054" x="3168650" y="2557463"/>
          <p14:tracePt t="37062" x="3224213" y="2557463"/>
          <p14:tracePt t="37070" x="3278188" y="2557463"/>
          <p14:tracePt t="37078" x="3351213" y="2557463"/>
          <p14:tracePt t="37087" x="3460750" y="2547938"/>
          <p14:tracePt t="37096" x="3543300" y="2547938"/>
          <p14:tracePt t="37102" x="3652838" y="2538413"/>
          <p14:tracePt t="37109" x="3762375" y="2501900"/>
          <p14:tracePt t="37120" x="3844925" y="2492375"/>
          <p14:tracePt t="37125" x="3935413" y="2465388"/>
          <p14:tracePt t="37133" x="4000500" y="2455863"/>
          <p14:tracePt t="37141" x="4054475" y="2428875"/>
          <p14:tracePt t="37152" x="4100513" y="2419350"/>
          <p14:tracePt t="37159" x="4119563" y="2401888"/>
          <p14:tracePt t="37166" x="4164013" y="2374900"/>
          <p14:tracePt t="37173" x="4183063" y="2355850"/>
          <p14:tracePt t="37182" x="4219575" y="2328863"/>
          <p14:tracePt t="37190" x="4237038" y="2309813"/>
          <p14:tracePt t="37197" x="4265613" y="2273300"/>
          <p14:tracePt t="37205" x="4292600" y="2228850"/>
          <p14:tracePt t="37214" x="4302125" y="2209800"/>
          <p14:tracePt t="37221" x="4319588" y="2155825"/>
          <p14:tracePt t="37229" x="4329113" y="2109788"/>
          <p14:tracePt t="37237" x="4356100" y="2063750"/>
          <p14:tracePt t="37246" x="4356100" y="2027238"/>
          <p14:tracePt t="37254" x="4365625" y="1981200"/>
          <p14:tracePt t="37261" x="4365625" y="1944688"/>
          <p14:tracePt t="37270" x="4365625" y="1890713"/>
          <p14:tracePt t="37277" x="4365625" y="1854200"/>
          <p14:tracePt t="37286" x="4365625" y="1789113"/>
          <p14:tracePt t="37293" x="4365625" y="1762125"/>
          <p14:tracePt t="37303" x="4365625" y="1689100"/>
          <p14:tracePt t="37310" x="4365625" y="1635125"/>
          <p14:tracePt t="37320" x="4365625" y="1606550"/>
          <p14:tracePt t="37325" x="4365625" y="1562100"/>
          <p14:tracePt t="37335" x="4356100" y="1516063"/>
          <p14:tracePt t="37341" x="4329113" y="1470025"/>
          <p14:tracePt t="37350" x="4319588" y="1433513"/>
          <p14:tracePt t="37358" x="4283075" y="1350963"/>
          <p14:tracePt t="37366" x="4265613" y="1323975"/>
          <p14:tracePt t="37373" x="4246563" y="1287463"/>
          <p14:tracePt t="37381" x="4210050" y="1233488"/>
          <p14:tracePt t="37389" x="4192588" y="1196975"/>
          <p14:tracePt t="37397" x="4164013" y="1168400"/>
          <p14:tracePt t="37406" x="4127500" y="1141413"/>
          <p14:tracePt t="37414" x="4119563" y="1104900"/>
          <p14:tracePt t="37421" x="4100513" y="1087438"/>
          <p14:tracePt t="37430" x="4083050" y="1068388"/>
          <p14:tracePt t="37438" x="4044950" y="1058863"/>
          <p14:tracePt t="37446" x="4017963" y="1041400"/>
          <p14:tracePt t="37455" x="4008438" y="1031875"/>
          <p14:tracePt t="37461" x="3971925" y="1014413"/>
          <p14:tracePt t="37470" x="3954463" y="1014413"/>
          <p14:tracePt t="37478" x="3898900" y="995363"/>
          <p14:tracePt t="37486" x="3871913" y="976313"/>
          <p14:tracePt t="37493" x="3825875" y="976313"/>
          <p14:tracePt t="37503" x="3789363" y="968375"/>
          <p14:tracePt t="37509" x="3725863" y="958850"/>
          <p14:tracePt t="37520" x="3679825" y="949325"/>
          <p14:tracePt t="37525" x="3643313" y="931863"/>
          <p14:tracePt t="37537" x="3598863" y="931863"/>
          <p14:tracePt t="37541" x="3562350" y="931863"/>
          <p14:tracePt t="37550" x="3516313" y="931863"/>
          <p14:tracePt t="37558" x="3479800" y="931863"/>
          <p14:tracePt t="37567" x="3452813" y="931863"/>
          <p14:tracePt t="37574" x="3416300" y="931863"/>
          <p14:tracePt t="37582" x="3387725" y="931863"/>
          <p14:tracePt t="37590" x="3360738" y="931863"/>
          <p14:tracePt t="37598" x="3333750" y="931863"/>
          <p14:tracePt t="37606" x="3287713" y="939800"/>
          <p14:tracePt t="37614" x="3270250" y="949325"/>
          <p14:tracePt t="37622" x="3214688" y="985838"/>
          <p14:tracePt t="37630" x="3178175" y="1004888"/>
          <p14:tracePt t="37638" x="3141663" y="1022350"/>
          <p14:tracePt t="37646" x="3105150" y="1041400"/>
          <p14:tracePt t="37653" x="3078163" y="1077913"/>
          <p14:tracePt t="37662" x="3041650" y="1104900"/>
          <p14:tracePt t="37669" x="3013075" y="1131888"/>
          <p14:tracePt t="37678" x="2995613" y="1160463"/>
          <p14:tracePt t="37686" x="2968625" y="1187450"/>
          <p14:tracePt t="37694" x="2959100" y="1223963"/>
          <p14:tracePt t="37702" x="2940050" y="1250950"/>
          <p14:tracePt t="37709" x="2922588" y="1296988"/>
          <p14:tracePt t="37719" x="2913063" y="1314450"/>
          <p14:tracePt t="37726" x="2913063" y="1343025"/>
          <p14:tracePt t="37737" x="2886075" y="1370013"/>
          <p14:tracePt t="37742" x="2886075" y="1387475"/>
          <p14:tracePt t="37750" x="2886075" y="1416050"/>
          <p14:tracePt t="37758" x="2876550" y="1452563"/>
          <p14:tracePt t="37767" x="2876550" y="1460500"/>
          <p14:tracePt t="37773" x="2876550" y="1489075"/>
          <p14:tracePt t="37781" x="2876550" y="1516063"/>
          <p14:tracePt t="37789" x="2876550" y="1543050"/>
          <p14:tracePt t="37797" x="2876550" y="1570038"/>
          <p14:tracePt t="37805" x="2876550" y="1598613"/>
          <p14:tracePt t="37814" x="2876550" y="1616075"/>
          <p14:tracePt t="37822" x="2876550" y="1643063"/>
          <p14:tracePt t="37830" x="2876550" y="1652588"/>
          <p14:tracePt t="37838" x="2876550" y="1679575"/>
          <p14:tracePt t="37845" x="2876550" y="1698625"/>
          <p14:tracePt t="37854" x="2876550" y="1716088"/>
          <p14:tracePt t="37862" x="2876550" y="1735138"/>
          <p14:tracePt t="37888" x="2876550" y="1752600"/>
          <p14:tracePt t="38591" x="0" y="0"/>
        </p14:tracePtLst>
        <p14:tracePtLst>
          <p14:tracePt t="41998" x="5607050" y="3935413"/>
          <p14:tracePt t="42078" x="5626100" y="3935413"/>
          <p14:tracePt t="42085" x="5653088" y="3927475"/>
          <p14:tracePt t="42095" x="5653088" y="3917950"/>
          <p14:tracePt t="42101" x="5662613" y="3908425"/>
          <p14:tracePt t="42110" x="5662613" y="3889375"/>
          <p14:tracePt t="42117" x="5662613" y="3852863"/>
          <p14:tracePt t="42126" x="5662613" y="3835400"/>
          <p14:tracePt t="42142" x="5662613" y="3816350"/>
          <p14:tracePt t="42158" x="5662613" y="3808413"/>
          <p14:tracePt t="42246" x="5626100" y="3798888"/>
          <p14:tracePt t="42254" x="5507038" y="3798888"/>
          <p14:tracePt t="42263" x="5414963" y="3798888"/>
          <p14:tracePt t="42270" x="5324475" y="3816350"/>
          <p14:tracePt t="42278" x="5232400" y="3825875"/>
          <p14:tracePt t="42286" x="5114925" y="3844925"/>
          <p14:tracePt t="42295" x="5059363" y="3844925"/>
          <p14:tracePt t="42302" x="5005388" y="3844925"/>
          <p14:tracePt t="42312" x="4986338" y="3852863"/>
          <p14:tracePt t="42319" x="4968875" y="3862388"/>
          <p14:tracePt t="42328" x="4959350" y="3871913"/>
          <p14:tracePt t="42335" x="4932363" y="3881438"/>
          <p14:tracePt t="42342" x="4913313" y="3898900"/>
          <p14:tracePt t="42350" x="4895850" y="3908425"/>
          <p14:tracePt t="42358" x="4849813" y="3944938"/>
          <p14:tracePt t="42374" x="4830763" y="3963988"/>
          <p14:tracePt t="42382" x="4803775" y="3990975"/>
          <p14:tracePt t="42390" x="4767263" y="4008438"/>
          <p14:tracePt t="42398" x="4757738" y="4037013"/>
          <p14:tracePt t="42407" x="4730750" y="4081463"/>
          <p14:tracePt t="42414" x="4703763" y="4100513"/>
          <p14:tracePt t="42422" x="4694238" y="4137025"/>
          <p14:tracePt t="42430" x="4657725" y="4191000"/>
          <p14:tracePt t="42439" x="4638675" y="4237038"/>
          <p14:tracePt t="42447" x="4630738" y="4264025"/>
          <p14:tracePt t="42454" x="4602163" y="4310063"/>
          <p14:tracePt t="42463" x="4602163" y="4329113"/>
          <p14:tracePt t="42471" x="4594225" y="4373563"/>
          <p14:tracePt t="42478" x="4594225" y="4402138"/>
          <p14:tracePt t="42486" x="4594225" y="4429125"/>
          <p14:tracePt t="42496" x="4575175" y="4456113"/>
          <p14:tracePt t="42504" x="4575175" y="4492625"/>
          <p14:tracePt t="42511" x="4575175" y="4519613"/>
          <p14:tracePt t="42518" x="4575175" y="4548188"/>
          <p14:tracePt t="42528" x="4565650" y="4575175"/>
          <p14:tracePt t="42536" x="4565650" y="4602163"/>
          <p14:tracePt t="42542" x="4565650" y="4621213"/>
          <p14:tracePt t="42550" x="4565650" y="4657725"/>
          <p14:tracePt t="42558" x="4565650" y="4665663"/>
          <p14:tracePt t="42566" x="4565650" y="4711700"/>
          <p14:tracePt t="42574" x="4565650" y="4738688"/>
          <p14:tracePt t="42582" x="4565650" y="4784725"/>
          <p14:tracePt t="42590" x="4565650" y="4811713"/>
          <p14:tracePt t="42598" x="4565650" y="4867275"/>
          <p14:tracePt t="42606" x="4565650" y="4903788"/>
          <p14:tracePt t="42614" x="4565650" y="4940300"/>
          <p14:tracePt t="42622" x="4565650" y="4967288"/>
          <p14:tracePt t="42630" x="4565650" y="4995863"/>
          <p14:tracePt t="42638" x="4565650" y="5022850"/>
          <p14:tracePt t="42646" x="4565650" y="5049838"/>
          <p14:tracePt t="42654" x="4575175" y="5086350"/>
          <p14:tracePt t="42664" x="4575175" y="5113338"/>
          <p14:tracePt t="42670" x="4594225" y="5132388"/>
          <p14:tracePt t="42678" x="4621213" y="5178425"/>
          <p14:tracePt t="42686" x="4630738" y="5186363"/>
          <p14:tracePt t="42694" x="4657725" y="5214938"/>
          <p14:tracePt t="42702" x="4675188" y="5241925"/>
          <p14:tracePt t="42712" x="4694238" y="5259388"/>
          <p14:tracePt t="42718" x="4721225" y="5295900"/>
          <p14:tracePt t="42728" x="4757738" y="5324475"/>
          <p14:tracePt t="42734" x="4784725" y="5341938"/>
          <p14:tracePt t="42742" x="4803775" y="5368925"/>
          <p14:tracePt t="42750" x="4849813" y="5397500"/>
          <p14:tracePt t="42758" x="4913313" y="5434013"/>
          <p14:tracePt t="42767" x="4949825" y="5461000"/>
          <p14:tracePt t="42774" x="5005388" y="5470525"/>
          <p14:tracePt t="42782" x="5032375" y="5487988"/>
          <p14:tracePt t="42790" x="5078413" y="5497513"/>
          <p14:tracePt t="42799" x="5105400" y="5524500"/>
          <p14:tracePt t="42806" x="5132388" y="5524500"/>
          <p14:tracePt t="42814" x="5151438" y="5534025"/>
          <p14:tracePt t="42822" x="5187950" y="5534025"/>
          <p14:tracePt t="42831" x="5214938" y="5534025"/>
          <p14:tracePt t="42838" x="5224463" y="5534025"/>
          <p14:tracePt t="42846" x="5251450" y="5534025"/>
          <p14:tracePt t="42854" x="5278438" y="5534025"/>
          <p14:tracePt t="42862" x="5305425" y="5534025"/>
          <p14:tracePt t="42870" x="5351463" y="5514975"/>
          <p14:tracePt t="42880" x="5370513" y="5507038"/>
          <p14:tracePt t="42886" x="5397500" y="5487988"/>
          <p14:tracePt t="42895" x="5461000" y="5451475"/>
          <p14:tracePt t="42902" x="5507038" y="5414963"/>
          <p14:tracePt t="42911" x="5534025" y="5387975"/>
          <p14:tracePt t="42918" x="5570538" y="5351463"/>
          <p14:tracePt t="42930" x="5653088" y="5295900"/>
          <p14:tracePt t="42935" x="5699125" y="5251450"/>
          <p14:tracePt t="42943" x="5735638" y="5214938"/>
          <p14:tracePt t="42950" x="5762625" y="5186363"/>
          <p14:tracePt t="42962" x="5799138" y="5122863"/>
          <p14:tracePt t="42966" x="5835650" y="5076825"/>
          <p14:tracePt t="42974" x="5872163" y="5022850"/>
          <p14:tracePt t="42982" x="5899150" y="4976813"/>
          <p14:tracePt t="42991" x="5908675" y="4949825"/>
          <p14:tracePt t="42998" x="5927725" y="4894263"/>
          <p14:tracePt t="43006" x="5945188" y="4830763"/>
          <p14:tracePt t="43014" x="5954713" y="4775200"/>
          <p14:tracePt t="43022" x="5964238" y="4730750"/>
          <p14:tracePt t="43030" x="5964238" y="4657725"/>
          <p14:tracePt t="43038" x="5964238" y="4621213"/>
          <p14:tracePt t="43046" x="5972175" y="4556125"/>
          <p14:tracePt t="43055" x="5972175" y="4529138"/>
          <p14:tracePt t="43062" x="5972175" y="4492625"/>
          <p14:tracePt t="43069" x="5972175" y="4446588"/>
          <p14:tracePt t="43078" x="5972175" y="4419600"/>
          <p14:tracePt t="43086" x="5972175" y="4392613"/>
          <p14:tracePt t="43094" x="5972175" y="4346575"/>
          <p14:tracePt t="43101" x="5972175" y="4319588"/>
          <p14:tracePt t="43110" x="5972175" y="4292600"/>
          <p14:tracePt t="43118" x="5972175" y="4264025"/>
          <p14:tracePt t="43126" x="5972175" y="4227513"/>
          <p14:tracePt t="43133" x="5972175" y="4200525"/>
          <p14:tracePt t="43143" x="5972175" y="4173538"/>
          <p14:tracePt t="43149" x="5972175" y="4154488"/>
          <p14:tracePt t="43160" x="5972175" y="4127500"/>
          <p14:tracePt t="43165" x="5964238" y="4100513"/>
          <p14:tracePt t="43173" x="5935663" y="4064000"/>
          <p14:tracePt t="43183" x="5899150" y="4037013"/>
          <p14:tracePt t="43190" x="5872163" y="4000500"/>
          <p14:tracePt t="43198" x="5835650" y="3971925"/>
          <p14:tracePt t="43205" x="5818188" y="3954463"/>
          <p14:tracePt t="43214" x="5762625" y="3917950"/>
          <p14:tracePt t="43221" x="5708650" y="3881438"/>
          <p14:tracePt t="43230" x="5653088" y="3852863"/>
          <p14:tracePt t="43238" x="5607050" y="3844925"/>
          <p14:tracePt t="43245" x="5543550" y="3816350"/>
          <p14:tracePt t="43254" x="5480050" y="3789363"/>
          <p14:tracePt t="43263" x="5434013" y="3771900"/>
          <p14:tracePt t="43269" x="5397500" y="3752850"/>
          <p14:tracePt t="43278" x="5334000" y="3735388"/>
          <p14:tracePt t="43286" x="5305425" y="3735388"/>
          <p14:tracePt t="43294" x="5260975" y="3716338"/>
          <p14:tracePt t="43302" x="5232400" y="3716338"/>
          <p14:tracePt t="43310" x="5178425" y="3716338"/>
          <p14:tracePt t="43317" x="5132388" y="3716338"/>
          <p14:tracePt t="43326" x="5068888" y="3716338"/>
          <p14:tracePt t="43333" x="5013325" y="3716338"/>
          <p14:tracePt t="43343" x="4949825" y="3716338"/>
          <p14:tracePt t="43349" x="4895850" y="3716338"/>
          <p14:tracePt t="43359" x="4821238" y="3716338"/>
          <p14:tracePt t="43365" x="4757738" y="3743325"/>
          <p14:tracePt t="43374" x="4711700" y="3752850"/>
          <p14:tracePt t="43381" x="4667250" y="3789363"/>
          <p14:tracePt t="43390" x="4621213" y="3816350"/>
          <p14:tracePt t="43398" x="4594225" y="3825875"/>
          <p14:tracePt t="43406" x="4575175" y="3844925"/>
          <p14:tracePt t="43413" x="4538663" y="3871913"/>
          <p14:tracePt t="43422" x="4511675" y="3889375"/>
          <p14:tracePt t="43430" x="4492625" y="3927475"/>
          <p14:tracePt t="43438" x="4484688" y="3963988"/>
          <p14:tracePt t="43447" x="4456113" y="4000500"/>
          <p14:tracePt t="43454" x="4448175" y="4054475"/>
          <p14:tracePt t="43462" x="4429125" y="4081463"/>
          <p14:tracePt t="43470" x="4392613" y="4146550"/>
          <p14:tracePt t="43478" x="4383088" y="4173538"/>
          <p14:tracePt t="43486" x="4383088" y="4227513"/>
          <p14:tracePt t="43494" x="4356100" y="4273550"/>
          <p14:tracePt t="43502" x="4356100" y="4292600"/>
          <p14:tracePt t="43510" x="4346575" y="4319588"/>
          <p14:tracePt t="43518" x="4329113" y="4383088"/>
          <p14:tracePt t="43527" x="4329113" y="4419600"/>
          <p14:tracePt t="43534" x="4329113" y="4465638"/>
          <p14:tracePt t="43543" x="4329113" y="4502150"/>
          <p14:tracePt t="43549" x="4319588" y="4548188"/>
          <p14:tracePt t="43560" x="4319588" y="4602163"/>
          <p14:tracePt t="43565" x="4319588" y="4638675"/>
          <p14:tracePt t="43577" x="4319588" y="4684713"/>
          <p14:tracePt t="43581" x="4319588" y="4721225"/>
          <p14:tracePt t="43589" x="4319588" y="4748213"/>
          <p14:tracePt t="43597" x="4319588" y="4794250"/>
          <p14:tracePt t="43606" x="4319588" y="4821238"/>
          <p14:tracePt t="43614" x="4319588" y="4840288"/>
          <p14:tracePt t="43622" x="4319588" y="4867275"/>
          <p14:tracePt t="43630" x="4319588" y="4903788"/>
          <p14:tracePt t="43638" x="4319588" y="4913313"/>
          <p14:tracePt t="43646" x="4319588" y="4922838"/>
          <p14:tracePt t="43654" x="4319588" y="4949825"/>
          <p14:tracePt t="43662" x="4319588" y="4967288"/>
          <p14:tracePt t="43671" x="4319588" y="4976813"/>
          <p14:tracePt t="43678" x="4329113" y="4995863"/>
          <p14:tracePt t="43686" x="4338638" y="5003800"/>
          <p14:tracePt t="43694" x="4338638" y="5022850"/>
          <p14:tracePt t="43702" x="4346575" y="5032375"/>
          <p14:tracePt t="43711" x="4346575" y="5040313"/>
          <p14:tracePt t="43718" x="4375150" y="5076825"/>
          <p14:tracePt t="43727" x="4383088" y="5105400"/>
          <p14:tracePt t="43734" x="4411663" y="5149850"/>
          <p14:tracePt t="43743" x="4429125" y="5168900"/>
          <p14:tracePt t="43750" x="4456113" y="5214938"/>
          <p14:tracePt t="43760" x="4465638" y="5222875"/>
          <p14:tracePt t="43766" x="4492625" y="5251450"/>
          <p14:tracePt t="43776" x="4492625" y="5259388"/>
          <p14:tracePt t="43782" x="4502150" y="5259388"/>
          <p14:tracePt t="43870" x="4511675" y="5259388"/>
          <p14:tracePt t="43878" x="4538663" y="5259388"/>
          <p14:tracePt t="43886" x="4594225" y="5259388"/>
          <p14:tracePt t="43898" x="4684713" y="5278438"/>
          <p14:tracePt t="43902" x="4767263" y="5278438"/>
          <p14:tracePt t="43910" x="4840288" y="5305425"/>
          <p14:tracePt t="43918" x="4922838" y="5314950"/>
          <p14:tracePt t="43927" x="4976813" y="5314950"/>
          <p14:tracePt t="43934" x="5013325" y="5314950"/>
          <p14:tracePt t="43943" x="5059363" y="5341938"/>
          <p14:tracePt t="43950" x="5078413" y="5341938"/>
          <p14:tracePt t="43961" x="5095875" y="5341938"/>
          <p14:tracePt t="44311" x="0" y="0"/>
        </p14:tracePtLst>
        <p14:tracePtLst>
          <p14:tracePt t="55782" x="7762875" y="5113338"/>
          <p14:tracePt t="55903" x="7772400" y="5095875"/>
          <p14:tracePt t="55911" x="7789863" y="5068888"/>
          <p14:tracePt t="55922" x="7799388" y="5049838"/>
          <p14:tracePt t="55927" x="7835900" y="5013325"/>
          <p14:tracePt t="55937" x="7845425" y="4976813"/>
          <p14:tracePt t="55944" x="7862888" y="4940300"/>
          <p14:tracePt t="55952" x="7862888" y="4922838"/>
          <p14:tracePt t="55960" x="7881938" y="4876800"/>
          <p14:tracePt t="55968" x="7899400" y="4857750"/>
          <p14:tracePt t="55977" x="7899400" y="4821238"/>
          <p14:tracePt t="55983" x="7899400" y="4794250"/>
          <p14:tracePt t="55994" x="7918450" y="4757738"/>
          <p14:tracePt t="55999" x="7918450" y="4730750"/>
          <p14:tracePt t="56007" x="7918450" y="4702175"/>
          <p14:tracePt t="56014" x="7918450" y="4675188"/>
          <p14:tracePt t="56024" x="7918450" y="4648200"/>
          <p14:tracePt t="56030" x="7918450" y="4629150"/>
          <p14:tracePt t="56041" x="7918450" y="4592638"/>
          <p14:tracePt t="56046" x="7918450" y="4565650"/>
          <p14:tracePt t="56054" x="7918450" y="4538663"/>
          <p14:tracePt t="56062" x="7918450" y="4511675"/>
          <p14:tracePt t="56070" x="7918450" y="4483100"/>
          <p14:tracePt t="56078" x="7899400" y="4456113"/>
          <p14:tracePt t="56086" x="7881938" y="4438650"/>
          <p14:tracePt t="56094" x="7862888" y="4402138"/>
          <p14:tracePt t="56102" x="7853363" y="4392613"/>
          <p14:tracePt t="56110" x="7845425" y="4373563"/>
          <p14:tracePt t="56118" x="7826375" y="4356100"/>
          <p14:tracePt t="56126" x="7799388" y="4319588"/>
          <p14:tracePt t="56134" x="7789863" y="4310063"/>
          <p14:tracePt t="56142" x="7762875" y="4292600"/>
          <p14:tracePt t="56150" x="7716838" y="4273550"/>
          <p14:tracePt t="56158" x="7653338" y="4246563"/>
          <p14:tracePt t="56166" x="7597775" y="4227513"/>
          <p14:tracePt t="56175" x="7534275" y="4210050"/>
          <p14:tracePt t="56182" x="7461250" y="4210050"/>
          <p14:tracePt t="56191" x="7378700" y="4183063"/>
          <p14:tracePt t="56198" x="7305675" y="4183063"/>
          <p14:tracePt t="56206" x="7232650" y="4173538"/>
          <p14:tracePt t="56214" x="7159625" y="4173538"/>
          <p14:tracePt t="56224" x="7040563" y="4146550"/>
          <p14:tracePt t="56230" x="6986588" y="4146550"/>
          <p14:tracePt t="56240" x="6931025" y="4146550"/>
          <p14:tracePt t="56246" x="6877050" y="4146550"/>
          <p14:tracePt t="56255" x="6840538" y="4146550"/>
          <p14:tracePt t="56262" x="6804025" y="4146550"/>
          <p14:tracePt t="56271" x="6777038" y="4146550"/>
          <p14:tracePt t="56278" x="6740525" y="4146550"/>
          <p14:tracePt t="56286" x="6731000" y="4146550"/>
          <p14:tracePt t="56294" x="6684963" y="4146550"/>
          <p14:tracePt t="56302" x="6667500" y="4164013"/>
          <p14:tracePt t="56311" x="6621463" y="4173538"/>
          <p14:tracePt t="56318" x="6602413" y="4191000"/>
          <p14:tracePt t="56326" x="6575425" y="4210050"/>
          <p14:tracePt t="56334" x="6538913" y="4227513"/>
          <p14:tracePt t="56343" x="6511925" y="4256088"/>
          <p14:tracePt t="56350" x="6483350" y="4264025"/>
          <p14:tracePt t="56358" x="6446838" y="4300538"/>
          <p14:tracePt t="56366" x="6429375" y="4319588"/>
          <p14:tracePt t="56376" x="6402388" y="4346575"/>
          <p14:tracePt t="56382" x="6383338" y="4373563"/>
          <p14:tracePt t="56391" x="6373813" y="4373563"/>
          <p14:tracePt t="56398" x="6356350" y="4419600"/>
          <p14:tracePt t="56406" x="6337300" y="4446588"/>
          <p14:tracePt t="56414" x="6337300" y="4475163"/>
          <p14:tracePt t="56423" x="6337300" y="4502150"/>
          <p14:tracePt t="56430" x="6319838" y="4565650"/>
          <p14:tracePt t="56440" x="6319838" y="4592638"/>
          <p14:tracePt t="56446" x="6319838" y="4621213"/>
          <p14:tracePt t="56458" x="6319838" y="4675188"/>
          <p14:tracePt t="56462" x="6319838" y="4702175"/>
          <p14:tracePt t="56473" x="6319838" y="4748213"/>
          <p14:tracePt t="56478" x="6319838" y="4803775"/>
          <p14:tracePt t="56486" x="6319838" y="4830763"/>
          <p14:tracePt t="56494" x="6319838" y="4857750"/>
          <p14:tracePt t="56502" x="6337300" y="4884738"/>
          <p14:tracePt t="56510" x="6365875" y="4959350"/>
          <p14:tracePt t="56518" x="6383338" y="4995863"/>
          <p14:tracePt t="56526" x="6419850" y="5022850"/>
          <p14:tracePt t="56535" x="6456363" y="5105400"/>
          <p14:tracePt t="56543" x="6492875" y="5141913"/>
          <p14:tracePt t="56550" x="6521450" y="5168900"/>
          <p14:tracePt t="56558" x="6557963" y="5214938"/>
          <p14:tracePt t="56566" x="6584950" y="5251450"/>
          <p14:tracePt t="56575" x="6638925" y="5287963"/>
          <p14:tracePt t="56582" x="6684963" y="5324475"/>
          <p14:tracePt t="56590" x="6711950" y="5351463"/>
          <p14:tracePt t="56599" x="6794500" y="5387975"/>
          <p14:tracePt t="56607" x="6877050" y="5434013"/>
          <p14:tracePt t="56614" x="6923088" y="5441950"/>
          <p14:tracePt t="56624" x="6967538" y="5461000"/>
          <p14:tracePt t="56630" x="7013575" y="5487988"/>
          <p14:tracePt t="56640" x="7069138" y="5497513"/>
          <p14:tracePt t="56646" x="7132638" y="5524500"/>
          <p14:tracePt t="56656" x="7169150" y="5524500"/>
          <p14:tracePt t="56662" x="7196138" y="5524500"/>
          <p14:tracePt t="56671" x="7232650" y="5534025"/>
          <p14:tracePt t="56678" x="7259638" y="5534025"/>
          <p14:tracePt t="56686" x="7296150" y="5534025"/>
          <p14:tracePt t="56694" x="7334250" y="5534025"/>
          <p14:tracePt t="56702" x="7361238" y="5534025"/>
          <p14:tracePt t="56710" x="7397750" y="5534025"/>
          <p14:tracePt t="56718" x="7415213" y="5534025"/>
          <p14:tracePt t="56726" x="7470775" y="5534025"/>
          <p14:tracePt t="56734" x="7488238" y="5534025"/>
          <p14:tracePt t="56742" x="7534275" y="5524500"/>
          <p14:tracePt t="56750" x="7561263" y="5497513"/>
          <p14:tracePt t="56758" x="7597775" y="5487988"/>
          <p14:tracePt t="56766" x="7626350" y="5470525"/>
          <p14:tracePt t="56774" x="7670800" y="5434013"/>
          <p14:tracePt t="56782" x="7699375" y="5424488"/>
          <p14:tracePt t="56791" x="7735888" y="5397500"/>
          <p14:tracePt t="56798" x="7762875" y="5360988"/>
          <p14:tracePt t="56807" x="7799388" y="5332413"/>
          <p14:tracePt t="56814" x="7816850" y="5314950"/>
          <p14:tracePt t="56825" x="7835900" y="5295900"/>
          <p14:tracePt t="56830" x="7853363" y="5268913"/>
          <p14:tracePt t="56839" x="7872413" y="5241925"/>
          <p14:tracePt t="56846" x="7881938" y="5214938"/>
          <p14:tracePt t="56858" x="7899400" y="5168900"/>
          <p14:tracePt t="56862" x="7899400" y="5132388"/>
          <p14:tracePt t="56873" x="7908925" y="5086350"/>
          <p14:tracePt t="56889" x="7918450" y="5003800"/>
          <p14:tracePt t="56895" x="7918450" y="4967288"/>
          <p14:tracePt t="56902" x="7918450" y="4913313"/>
          <p14:tracePt t="56910" x="7918450" y="4848225"/>
          <p14:tracePt t="56918" x="7918450" y="4811713"/>
          <p14:tracePt t="56926" x="7918450" y="4767263"/>
          <p14:tracePt t="56934" x="7889875" y="4702175"/>
          <p14:tracePt t="56942" x="7881938" y="4675188"/>
          <p14:tracePt t="56950" x="7853363" y="4621213"/>
          <p14:tracePt t="56958" x="7845425" y="4556125"/>
          <p14:tracePt t="56966" x="7826375" y="4529138"/>
          <p14:tracePt t="56975" x="7816850" y="4511675"/>
          <p14:tracePt t="56981" x="7789863" y="4456113"/>
          <p14:tracePt t="56990" x="7789863" y="4446588"/>
          <p14:tracePt t="56998" x="7772400" y="4410075"/>
          <p14:tracePt t="57006" x="7753350" y="4383088"/>
          <p14:tracePt t="57014" x="7735888" y="4365625"/>
          <p14:tracePt t="57023" x="7726363" y="4337050"/>
          <p14:tracePt t="57030" x="7707313" y="4319588"/>
          <p14:tracePt t="57039" x="7689850" y="4300538"/>
          <p14:tracePt t="57045" x="7662863" y="4283075"/>
          <p14:tracePt t="57056" x="7643813" y="4256088"/>
          <p14:tracePt t="57074" x="7616825" y="4237038"/>
          <p14:tracePt t="57077" x="7589838" y="4227513"/>
          <p14:tracePt t="57088" x="7524750" y="4210050"/>
          <p14:tracePt t="57093" x="7488238" y="4191000"/>
          <p14:tracePt t="57102" x="7407275" y="4191000"/>
          <p14:tracePt t="57109" x="7334250" y="4173538"/>
          <p14:tracePt t="57118" x="7223125" y="4154488"/>
          <p14:tracePt t="57126" x="7123113" y="4154488"/>
          <p14:tracePt t="57134" x="7013575" y="4127500"/>
          <p14:tracePt t="57141" x="6923088" y="4127500"/>
          <p14:tracePt t="57150" x="6794500" y="4127500"/>
          <p14:tracePt t="57157" x="6721475" y="4127500"/>
          <p14:tracePt t="57165" x="6611938" y="4127500"/>
          <p14:tracePt t="57174" x="6521450" y="4127500"/>
          <p14:tracePt t="57182" x="6446838" y="4127500"/>
          <p14:tracePt t="57189" x="6383338" y="4127500"/>
          <p14:tracePt t="57198" x="6337300" y="4154488"/>
          <p14:tracePt t="57206" x="6319838" y="4154488"/>
          <p14:tracePt t="57647" x="0" y="0"/>
        </p14:tracePtLst>
        <p14:tracePtLst>
          <p14:tracePt t="67864" x="5689600" y="4081463"/>
          <p14:tracePt t="68080" x="5653088" y="4081463"/>
          <p14:tracePt t="68087" x="5616575" y="4081463"/>
          <p14:tracePt t="68096" x="5543550" y="4081463"/>
          <p14:tracePt t="68106" x="5470525" y="4081463"/>
          <p14:tracePt t="68111" x="5341938" y="4081463"/>
          <p14:tracePt t="68119" x="5251450" y="4081463"/>
          <p14:tracePt t="68127" x="5159375" y="4081463"/>
          <p14:tracePt t="68136" x="5105400" y="4081463"/>
          <p14:tracePt t="68143" x="5013325" y="4081463"/>
          <p14:tracePt t="68152" x="4968875" y="4081463"/>
          <p14:tracePt t="68159" x="4940300" y="4081463"/>
          <p14:tracePt t="68168" x="4922838" y="4081463"/>
          <p14:tracePt t="68175" x="4895850" y="4081463"/>
          <p14:tracePt t="68186" x="4886325" y="4081463"/>
          <p14:tracePt t="68192" x="4867275" y="4100513"/>
          <p14:tracePt t="68200" x="4840288" y="4117975"/>
          <p14:tracePt t="68208" x="4813300" y="4137025"/>
          <p14:tracePt t="68216" x="4784725" y="4173538"/>
          <p14:tracePt t="68224" x="4776788" y="4191000"/>
          <p14:tracePt t="68231" x="4740275" y="4219575"/>
          <p14:tracePt t="68238" x="4711700" y="4256088"/>
          <p14:tracePt t="68247" x="4684713" y="4283075"/>
          <p14:tracePt t="68257" x="4657725" y="4300538"/>
          <p14:tracePt t="68264" x="4638675" y="4319588"/>
          <p14:tracePt t="68273" x="4621213" y="4356100"/>
          <p14:tracePt t="68279" x="4602163" y="4402138"/>
          <p14:tracePt t="68290" x="4575175" y="4429125"/>
          <p14:tracePt t="68296" x="4565650" y="4475163"/>
          <p14:tracePt t="68305" x="4548188" y="4529138"/>
          <p14:tracePt t="68311" x="4529138" y="4565650"/>
          <p14:tracePt t="68322" x="4521200" y="4621213"/>
          <p14:tracePt t="68329" x="4511675" y="4657725"/>
          <p14:tracePt t="68336" x="4502150" y="4694238"/>
          <p14:tracePt t="68343" x="4502150" y="4730750"/>
          <p14:tracePt t="68354" x="4484688" y="4748213"/>
          <p14:tracePt t="68358" x="4484688" y="4794250"/>
          <p14:tracePt t="68368" x="4484688" y="4821238"/>
          <p14:tracePt t="68374" x="4484688" y="4848225"/>
          <p14:tracePt t="68386" x="4484688" y="4876800"/>
          <p14:tracePt t="68392" x="4484688" y="4930775"/>
          <p14:tracePt t="68401" x="4484688" y="4949825"/>
          <p14:tracePt t="68407" x="4484688" y="4995863"/>
          <p14:tracePt t="68418" x="4484688" y="5022850"/>
          <p14:tracePt t="68423" x="4521200" y="5068888"/>
          <p14:tracePt t="68432" x="4538663" y="5086350"/>
          <p14:tracePt t="68440" x="4575175" y="5149850"/>
          <p14:tracePt t="68447" x="4594225" y="5178425"/>
          <p14:tracePt t="68457" x="4648200" y="5222875"/>
          <p14:tracePt t="68463" x="4684713" y="5278438"/>
          <p14:tracePt t="68472" x="4721225" y="5305425"/>
          <p14:tracePt t="68479" x="4748213" y="5332413"/>
          <p14:tracePt t="68489" x="4821238" y="5405438"/>
          <p14:tracePt t="68495" x="4849813" y="5424488"/>
          <p14:tracePt t="68505" x="4895850" y="5441950"/>
          <p14:tracePt t="68511" x="4940300" y="5478463"/>
          <p14:tracePt t="68524" x="4968875" y="5487988"/>
          <p14:tracePt t="68529" x="5013325" y="5514975"/>
          <p14:tracePt t="68538" x="5041900" y="5524500"/>
          <p14:tracePt t="68544" x="5086350" y="5524500"/>
          <p14:tracePt t="68552" x="5132388" y="5543550"/>
          <p14:tracePt t="68559" x="5168900" y="5543550"/>
          <p14:tracePt t="68567" x="5195888" y="5543550"/>
          <p14:tracePt t="68576" x="5251450" y="5543550"/>
          <p14:tracePt t="68586" x="5314950" y="5543550"/>
          <p14:tracePt t="68592" x="5351463" y="5543550"/>
          <p14:tracePt t="68600" x="5407025" y="5543550"/>
          <p14:tracePt t="68608" x="5461000" y="5543550"/>
          <p14:tracePt t="68620" x="5524500" y="5514975"/>
          <p14:tracePt t="68625" x="5561013" y="5507038"/>
          <p14:tracePt t="68631" x="5607050" y="5478463"/>
          <p14:tracePt t="68641" x="5670550" y="5434013"/>
          <p14:tracePt t="68648" x="5708650" y="5414963"/>
          <p14:tracePt t="68656" x="5762625" y="5378450"/>
          <p14:tracePt t="68662" x="5789613" y="5360988"/>
          <p14:tracePt t="68672" x="5818188" y="5324475"/>
          <p14:tracePt t="68678" x="5854700" y="5295900"/>
          <p14:tracePt t="68686" x="5891213" y="5251450"/>
          <p14:tracePt t="68694" x="5927725" y="5186363"/>
          <p14:tracePt t="68703" x="5954713" y="5141913"/>
          <p14:tracePt t="68711" x="5991225" y="5076825"/>
          <p14:tracePt t="68720" x="5991225" y="5032375"/>
          <p14:tracePt t="68726" x="6027738" y="4976813"/>
          <p14:tracePt t="68736" x="6027738" y="4930775"/>
          <p14:tracePt t="68743" x="6027738" y="4903788"/>
          <p14:tracePt t="68750" x="6027738" y="4848225"/>
          <p14:tracePt t="68758" x="6027738" y="4821238"/>
          <p14:tracePt t="68766" x="6037263" y="4775200"/>
          <p14:tracePt t="68775" x="6037263" y="4748213"/>
          <p14:tracePt t="68782" x="6037263" y="4711700"/>
          <p14:tracePt t="68790" x="6037263" y="4665663"/>
          <p14:tracePt t="68798" x="6037263" y="4638675"/>
          <p14:tracePt t="68807" x="6037263" y="4592638"/>
          <p14:tracePt t="68815" x="6037263" y="4565650"/>
          <p14:tracePt t="68822" x="6037263" y="4538663"/>
          <p14:tracePt t="68830" x="6037263" y="4511675"/>
          <p14:tracePt t="68839" x="6037263" y="4483100"/>
          <p14:tracePt t="68847" x="6037263" y="4446588"/>
          <p14:tracePt t="68854" x="6037263" y="4429125"/>
          <p14:tracePt t="68863" x="6027738" y="4402138"/>
          <p14:tracePt t="68872" x="6000750" y="4383088"/>
          <p14:tracePt t="68878" x="5991225" y="4356100"/>
          <p14:tracePt t="68887" x="5972175" y="4319588"/>
          <p14:tracePt t="68906" x="5954713" y="4292600"/>
          <p14:tracePt t="68910" x="5927725" y="4264025"/>
          <p14:tracePt t="68919" x="5908675" y="4246563"/>
          <p14:tracePt t="68926" x="5872163" y="4227513"/>
          <p14:tracePt t="68937" x="5845175" y="4200525"/>
          <p14:tracePt t="68942" x="5799138" y="4183063"/>
          <p14:tracePt t="68950" x="5753100" y="4164013"/>
          <p14:tracePt t="68958" x="5726113" y="4146550"/>
          <p14:tracePt t="68967" x="5680075" y="4137025"/>
          <p14:tracePt t="68974" x="5634038" y="4117975"/>
          <p14:tracePt t="68982" x="5561013" y="4117975"/>
          <p14:tracePt t="68990" x="5507038" y="4110038"/>
          <p14:tracePt t="68998" x="5414963" y="4110038"/>
          <p14:tracePt t="69007" x="5360988" y="4110038"/>
          <p14:tracePt t="69014" x="5241925" y="4073525"/>
          <p14:tracePt t="69022" x="5168900" y="4073525"/>
          <p14:tracePt t="69030" x="5114925" y="4073525"/>
          <p14:tracePt t="69037" x="5041900" y="4073525"/>
          <p14:tracePt t="69046" x="5005388" y="4073525"/>
          <p14:tracePt t="69054" x="4968875" y="4073525"/>
          <p14:tracePt t="69064" x="4922838" y="4073525"/>
          <p14:tracePt t="69070" x="4886325" y="4073525"/>
          <p14:tracePt t="69078" x="4840288" y="4081463"/>
          <p14:tracePt t="69086" x="4830763" y="4081463"/>
          <p14:tracePt t="69095" x="4813300" y="4100513"/>
          <p14:tracePt t="69111" x="4803775" y="4100513"/>
          <p14:tracePt t="69520" x="0" y="0"/>
        </p14:tracePtLst>
        <p14:tracePtLst>
          <p14:tracePt t="70606" x="7178675" y="4219575"/>
          <p14:tracePt t="70736" x="7186613" y="4237038"/>
          <p14:tracePt t="70743" x="7123113" y="4256088"/>
          <p14:tracePt t="70752" x="7013575" y="4256088"/>
          <p14:tracePt t="70759" x="6950075" y="4292600"/>
          <p14:tracePt t="70769" x="6877050" y="4319588"/>
          <p14:tracePt t="70775" x="6794500" y="4319588"/>
          <p14:tracePt t="70784" x="6757988" y="4329113"/>
          <p14:tracePt t="70791" x="6711950" y="4356100"/>
          <p14:tracePt t="70801" x="6667500" y="4365625"/>
          <p14:tracePt t="70807" x="6648450" y="4365625"/>
          <p14:tracePt t="70817" x="6638925" y="4373563"/>
          <p14:tracePt t="70825" x="6630988" y="4392613"/>
          <p14:tracePt t="70839" x="6621463" y="4410075"/>
          <p14:tracePt t="70856" x="6594475" y="4456113"/>
          <p14:tracePt t="70864" x="6584950" y="4475163"/>
          <p14:tracePt t="70873" x="6565900" y="4492625"/>
          <p14:tracePt t="70879" x="6557963" y="4519613"/>
          <p14:tracePt t="70886" x="6521450" y="4556125"/>
          <p14:tracePt t="70895" x="6502400" y="4584700"/>
          <p14:tracePt t="70905" x="6465888" y="4629150"/>
          <p14:tracePt t="70911" x="6456363" y="4648200"/>
          <p14:tracePt t="70921" x="6438900" y="4694238"/>
          <p14:tracePt t="70928" x="6429375" y="4721225"/>
          <p14:tracePt t="70936" x="6429375" y="4748213"/>
          <p14:tracePt t="70942" x="6429375" y="4803775"/>
          <p14:tracePt t="70951" x="6410325" y="4840288"/>
          <p14:tracePt t="70958" x="6410325" y="4867275"/>
          <p14:tracePt t="70967" x="6410325" y="4894263"/>
          <p14:tracePt t="70974" x="6410325" y="4940300"/>
          <p14:tracePt t="70983" x="6410325" y="4967288"/>
          <p14:tracePt t="70990" x="6410325" y="4995863"/>
          <p14:tracePt t="71000" x="6410325" y="5022850"/>
          <p14:tracePt t="71006" x="6410325" y="5049838"/>
          <p14:tracePt t="71017" x="6410325" y="5086350"/>
          <p14:tracePt t="71022" x="6410325" y="5113338"/>
          <p14:tracePt t="71032" x="6410325" y="5141913"/>
          <p14:tracePt t="71038" x="6410325" y="5168900"/>
          <p14:tracePt t="71047" x="6410325" y="5195888"/>
          <p14:tracePt t="71054" x="6429375" y="5222875"/>
          <p14:tracePt t="71066" x="6438900" y="5241925"/>
          <p14:tracePt t="71070" x="6456363" y="5268913"/>
          <p14:tracePt t="71078" x="6465888" y="5278438"/>
          <p14:tracePt t="71086" x="6475413" y="5295900"/>
          <p14:tracePt t="71096" x="6502400" y="5324475"/>
          <p14:tracePt t="71102" x="6529388" y="5341938"/>
          <p14:tracePt t="71111" x="6548438" y="5351463"/>
          <p14:tracePt t="71118" x="6584950" y="5378450"/>
          <p14:tracePt t="71126" x="6638925" y="5414963"/>
          <p14:tracePt t="71134" x="6667500" y="5424488"/>
          <p14:tracePt t="71142" x="6711950" y="5441950"/>
          <p14:tracePt t="71151" x="6748463" y="5451475"/>
          <p14:tracePt t="71158" x="6813550" y="5487988"/>
          <p14:tracePt t="71168" x="6877050" y="5514975"/>
          <p14:tracePt t="71174" x="6923088" y="5524500"/>
          <p14:tracePt t="71182" x="6959600" y="5543550"/>
          <p14:tracePt t="71190" x="7004050" y="5561013"/>
          <p14:tracePt t="71199" x="7040563" y="5561013"/>
          <p14:tracePt t="71206" x="7077075" y="5561013"/>
          <p14:tracePt t="71215" x="7105650" y="5580063"/>
          <p14:tracePt t="71222" x="7142163" y="5580063"/>
          <p14:tracePt t="71233" x="7169150" y="5580063"/>
          <p14:tracePt t="71238" x="7196138" y="5580063"/>
          <p14:tracePt t="71247" x="7223125" y="5580063"/>
          <p14:tracePt t="71254" x="7251700" y="5580063"/>
          <p14:tracePt t="71262" x="7269163" y="5580063"/>
          <p14:tracePt t="71270" x="7305675" y="5580063"/>
          <p14:tracePt t="71279" x="7334250" y="5580063"/>
          <p14:tracePt t="71286" x="7361238" y="5580063"/>
          <p14:tracePt t="71295" x="7388225" y="5580063"/>
          <p14:tracePt t="71302" x="7424738" y="5561013"/>
          <p14:tracePt t="71310" x="7461250" y="5551488"/>
          <p14:tracePt t="71318" x="7497763" y="5543550"/>
          <p14:tracePt t="71326" x="7524750" y="5514975"/>
          <p14:tracePt t="71334" x="7553325" y="5507038"/>
          <p14:tracePt t="71342" x="7561263" y="5497513"/>
          <p14:tracePt t="71351" x="7589838" y="5478463"/>
          <p14:tracePt t="71358" x="7616825" y="5461000"/>
          <p14:tracePt t="71367" x="7680325" y="5424488"/>
          <p14:tracePt t="71374" x="7726363" y="5405438"/>
          <p14:tracePt t="71383" x="7753350" y="5368925"/>
          <p14:tracePt t="71390" x="7799388" y="5332413"/>
          <p14:tracePt t="71398" x="7835900" y="5305425"/>
          <p14:tracePt t="71406" x="7881938" y="5268913"/>
          <p14:tracePt t="71416" x="7918450" y="5241925"/>
          <p14:tracePt t="71422" x="7954963" y="5186363"/>
          <p14:tracePt t="71432" x="7981950" y="5159375"/>
          <p14:tracePt t="71438" x="8018463" y="5113338"/>
          <p14:tracePt t="71448" x="8027988" y="5076825"/>
          <p14:tracePt t="71454" x="8045450" y="5040313"/>
          <p14:tracePt t="71462" x="8054975" y="5003800"/>
          <p14:tracePt t="71470" x="8081963" y="4967288"/>
          <p14:tracePt t="71478" x="8081963" y="4949825"/>
          <p14:tracePt t="71487" x="8091488" y="4903788"/>
          <p14:tracePt t="71496" x="8091488" y="4884738"/>
          <p14:tracePt t="71501" x="8091488" y="4848225"/>
          <p14:tracePt t="71511" x="8091488" y="4803775"/>
          <p14:tracePt t="71517" x="8091488" y="4775200"/>
          <p14:tracePt t="71526" x="8091488" y="4730750"/>
          <p14:tracePt t="71533" x="8091488" y="4702175"/>
          <p14:tracePt t="71542" x="8091488" y="4675188"/>
          <p14:tracePt t="71550" x="8091488" y="4638675"/>
          <p14:tracePt t="71558" x="8091488" y="4592638"/>
          <p14:tracePt t="71566" x="8091488" y="4565650"/>
          <p14:tracePt t="71574" x="8081963" y="4529138"/>
          <p14:tracePt t="71584" x="8054975" y="4492625"/>
          <p14:tracePt t="71590" x="8045450" y="4475163"/>
          <p14:tracePt t="71600" x="8027988" y="4429125"/>
          <p14:tracePt t="71605" x="8018463" y="4402138"/>
          <p14:tracePt t="71615" x="8008938" y="4383088"/>
          <p14:tracePt t="71622" x="7991475" y="4346575"/>
          <p14:tracePt t="71632" x="7962900" y="4329113"/>
          <p14:tracePt t="71638" x="7962900" y="4319588"/>
          <p14:tracePt t="71649" x="7935913" y="4292600"/>
          <p14:tracePt t="71654" x="7908925" y="4273550"/>
          <p14:tracePt t="71662" x="7908925" y="4264025"/>
          <p14:tracePt t="71670" x="7889875" y="4246563"/>
          <p14:tracePt t="71681" x="7845425" y="4200525"/>
          <p14:tracePt t="71687" x="7826375" y="4191000"/>
          <p14:tracePt t="71693" x="7799388" y="4173538"/>
          <p14:tracePt t="71701" x="7772400" y="4164013"/>
          <p14:tracePt t="71711" x="7726363" y="4146550"/>
          <p14:tracePt t="71717" x="7699375" y="4127500"/>
          <p14:tracePt t="71726" x="7643813" y="4110038"/>
          <p14:tracePt t="71733" x="7597775" y="4100513"/>
          <p14:tracePt t="71742" x="7553325" y="4073525"/>
          <p14:tracePt t="71749" x="7534275" y="4073525"/>
          <p14:tracePt t="71758" x="7480300" y="4064000"/>
          <p14:tracePt t="71765" x="7451725" y="4064000"/>
          <p14:tracePt t="71774" x="7424738" y="4064000"/>
          <p14:tracePt t="71781" x="7388225" y="4064000"/>
          <p14:tracePt t="71790" x="7351713" y="4064000"/>
          <p14:tracePt t="71799" x="7334250" y="4064000"/>
          <p14:tracePt t="71807" x="7305675" y="4064000"/>
          <p14:tracePt t="71814" x="7278688" y="4064000"/>
          <p14:tracePt t="71821" x="7242175" y="4064000"/>
          <p14:tracePt t="71830" x="7215188" y="4064000"/>
          <p14:tracePt t="71837" x="7186613" y="4064000"/>
          <p14:tracePt t="71847" x="7150100" y="4064000"/>
          <p14:tracePt t="71853" x="7113588" y="4064000"/>
          <p14:tracePt t="71865" x="7077075" y="4073525"/>
          <p14:tracePt t="71869" x="7040563" y="4090988"/>
          <p14:tracePt t="71883" x="6996113" y="4110038"/>
          <p14:tracePt t="71885" x="6967538" y="4127500"/>
          <p14:tracePt t="71894" x="6950075" y="4137025"/>
          <p14:tracePt t="71902" x="6894513" y="4173538"/>
          <p14:tracePt t="71909" x="6867525" y="4191000"/>
          <p14:tracePt t="71917" x="6867525" y="4200525"/>
          <p14:tracePt t="71926" x="6840538" y="4227513"/>
          <p14:tracePt t="71934" x="6784975" y="4264025"/>
          <p14:tracePt t="71943" x="6777038" y="4283075"/>
          <p14:tracePt t="71949" x="6748463" y="4310063"/>
          <p14:tracePt t="71958" x="6731000" y="4337050"/>
          <p14:tracePt t="71965" x="6694488" y="4383088"/>
          <p14:tracePt t="71974" x="6675438" y="4402138"/>
          <p14:tracePt t="71982" x="6667500" y="4438650"/>
          <p14:tracePt t="71989" x="6648450" y="4475163"/>
          <p14:tracePt t="71999" x="6611938" y="4548188"/>
          <p14:tracePt t="72006" x="6611938" y="4575175"/>
          <p14:tracePt t="72015" x="6594475" y="4629150"/>
          <p14:tracePt t="72021" x="6575425" y="4694238"/>
          <p14:tracePt t="72031" x="6557963" y="4721225"/>
          <p14:tracePt t="72037" x="6557963" y="4767263"/>
          <p14:tracePt t="72049" x="6557963" y="4794250"/>
          <p14:tracePt t="72054" x="6557963" y="4830763"/>
          <p14:tracePt t="72065" x="6538913" y="4876800"/>
          <p14:tracePt t="72071" x="6538913" y="4894263"/>
          <p14:tracePt t="72078" x="6538913" y="4913313"/>
          <p14:tracePt t="72127" x="6538913" y="4922838"/>
          <p14:tracePt t="72472" x="0" y="0"/>
        </p14:tracePtLst>
        <p14:tracePtLst>
          <p14:tracePt t="75526" x="9478963" y="1890713"/>
          <p14:tracePt t="75662" x="9478963" y="1862138"/>
          <p14:tracePt t="75669" x="9478963" y="1835150"/>
          <p14:tracePt t="75677" x="9478963" y="1817688"/>
          <p14:tracePt t="75685" x="9478963" y="1781175"/>
          <p14:tracePt t="75693" x="9488488" y="1752600"/>
          <p14:tracePt t="75702" x="9507538" y="1725613"/>
          <p14:tracePt t="75710" x="9515475" y="1689100"/>
          <p14:tracePt t="75718" x="9515475" y="1662113"/>
          <p14:tracePt t="75726" x="9525000" y="1625600"/>
          <p14:tracePt t="75733" x="9534525" y="1598613"/>
          <p14:tracePt t="75742" x="9544050" y="1570038"/>
          <p14:tracePt t="75749" x="9544050" y="1543050"/>
          <p14:tracePt t="75759" x="9544050" y="1533525"/>
          <p14:tracePt t="75765" x="9544050" y="1506538"/>
          <p14:tracePt t="75776" x="9544050" y="1489075"/>
          <p14:tracePt t="75781" x="9544050" y="1479550"/>
          <p14:tracePt t="75791" x="9561513" y="1443038"/>
          <p14:tracePt t="75798" x="9561513" y="1416050"/>
          <p14:tracePt t="75808" x="9561513" y="1397000"/>
          <p14:tracePt t="75814" x="9561513" y="1370013"/>
          <p14:tracePt t="75823" x="9561513" y="1343025"/>
          <p14:tracePt t="75830" x="9561513" y="1314450"/>
          <p14:tracePt t="75838" x="9561513" y="1277938"/>
          <p14:tracePt t="75846" x="9561513" y="1250950"/>
          <p14:tracePt t="75855" x="9561513" y="1233488"/>
          <p14:tracePt t="75862" x="9561513" y="1204913"/>
          <p14:tracePt t="75870" x="9561513" y="1196975"/>
          <p14:tracePt t="75878" x="9561513" y="1168400"/>
          <p14:tracePt t="75886" x="9561513" y="1150938"/>
          <p14:tracePt t="75911" x="9544050" y="1087438"/>
          <p14:tracePt t="75918" x="9515475" y="1041400"/>
          <p14:tracePt t="75927" x="9507538" y="1022350"/>
          <p14:tracePt t="75934" x="9478963" y="1004888"/>
          <p14:tracePt t="75943" x="9478963" y="995363"/>
          <p14:tracePt t="75951" x="9451975" y="968375"/>
          <p14:tracePt t="75959" x="9442450" y="958850"/>
          <p14:tracePt t="75965" x="9424988" y="931863"/>
          <p14:tracePt t="75977" x="9405938" y="922338"/>
          <p14:tracePt t="75982" x="9388475" y="912813"/>
          <p14:tracePt t="75991" x="9351963" y="903288"/>
          <p14:tracePt t="75997" x="9324975" y="885825"/>
          <p14:tracePt t="76007" x="9296400" y="876300"/>
          <p14:tracePt t="76013" x="9259888" y="849313"/>
          <p14:tracePt t="76021" x="9232900" y="849313"/>
          <p14:tracePt t="76029" x="9205913" y="839788"/>
          <p14:tracePt t="76039" x="9178925" y="839788"/>
          <p14:tracePt t="76045" x="9169400" y="839788"/>
          <p14:tracePt t="76062" x="9150350" y="839788"/>
          <p14:tracePt t="76078" x="9142413" y="839788"/>
          <p14:tracePt t="76086" x="9113838" y="839788"/>
          <p14:tracePt t="76094" x="9086850" y="839788"/>
          <p14:tracePt t="76102" x="9059863" y="839788"/>
          <p14:tracePt t="76110" x="9004300" y="839788"/>
          <p14:tracePt t="76118" x="8959850" y="839788"/>
          <p14:tracePt t="76126" x="8904288" y="849313"/>
          <p14:tracePt t="76134" x="8858250" y="866775"/>
          <p14:tracePt t="76143" x="8831263" y="876300"/>
          <p14:tracePt t="76150" x="8785225" y="903288"/>
          <p14:tracePt t="76160" x="8758238" y="922338"/>
          <p14:tracePt t="76165" x="8721725" y="931863"/>
          <p14:tracePt t="76177" x="8702675" y="949325"/>
          <p14:tracePt t="76181" x="8675688" y="958850"/>
          <p14:tracePt t="76190" x="8666163" y="968375"/>
          <p14:tracePt t="76197" x="8648700" y="985838"/>
          <p14:tracePt t="76206" x="8639175" y="995363"/>
          <p14:tracePt t="76213" x="8621713" y="1022350"/>
          <p14:tracePt t="76223" x="8593138" y="1031875"/>
          <p14:tracePt t="76229" x="8585200" y="1050925"/>
          <p14:tracePt t="76238" x="8566150" y="1095375"/>
          <p14:tracePt t="76245" x="8556625" y="1123950"/>
          <p14:tracePt t="76253" x="8520113" y="1177925"/>
          <p14:tracePt t="76262" x="8493125" y="1214438"/>
          <p14:tracePt t="76270" x="8475663" y="1260475"/>
          <p14:tracePt t="76277" x="8456613" y="1296988"/>
          <p14:tracePt t="76285" x="8383588" y="1387475"/>
          <p14:tracePt t="76294" x="8374063" y="1423988"/>
          <p14:tracePt t="76302" x="8356600" y="1460500"/>
          <p14:tracePt t="76309" x="8337550" y="1516063"/>
          <p14:tracePt t="76317" x="8320088" y="1562100"/>
          <p14:tracePt t="76325" x="8310563" y="1579563"/>
          <p14:tracePt t="76334" x="8301038" y="1635125"/>
          <p14:tracePt t="76341" x="8274050" y="1679575"/>
          <p14:tracePt t="76350" x="8274050" y="1716088"/>
          <p14:tracePt t="76359" x="8256588" y="1781175"/>
          <p14:tracePt t="76366" x="8256588" y="1817688"/>
          <p14:tracePt t="76375" x="8256588" y="1890713"/>
          <p14:tracePt t="76382" x="8256588" y="1963738"/>
          <p14:tracePt t="76393" x="8256588" y="2036763"/>
          <p14:tracePt t="76397" x="8237538" y="2119313"/>
          <p14:tracePt t="76407" x="8237538" y="2209800"/>
          <p14:tracePt t="76414" x="8237538" y="2282825"/>
          <p14:tracePt t="76423" x="8237538" y="2392363"/>
          <p14:tracePt t="76431" x="8237538" y="2465388"/>
          <p14:tracePt t="76440" x="8237538" y="2538413"/>
          <p14:tracePt t="76445" x="8256588" y="2601913"/>
          <p14:tracePt t="76455" x="8274050" y="2647950"/>
          <p14:tracePt t="76461" x="8293100" y="2703513"/>
          <p14:tracePt t="76471" x="8310563" y="2747963"/>
          <p14:tracePt t="76477" x="8320088" y="2784475"/>
          <p14:tracePt t="76486" x="8337550" y="2803525"/>
          <p14:tracePt t="76493" x="8374063" y="2830513"/>
          <p14:tracePt t="76501" x="8383588" y="2849563"/>
          <p14:tracePt t="76510" x="8383588" y="2857500"/>
          <p14:tracePt t="76518" x="8402638" y="2876550"/>
          <p14:tracePt t="76525" x="8410575" y="2886075"/>
          <p14:tracePt t="76533" x="8410575" y="2894013"/>
          <p14:tracePt t="76550" x="8420100" y="2903538"/>
          <p14:tracePt t="76566" x="8447088" y="2903538"/>
          <p14:tracePt t="76582" x="8475663" y="2903538"/>
          <p14:tracePt t="76592" x="8529638" y="2903538"/>
          <p14:tracePt t="76598" x="8593138" y="2903538"/>
          <p14:tracePt t="76606" x="8666163" y="2903538"/>
          <p14:tracePt t="76613" x="8721725" y="2903538"/>
          <p14:tracePt t="76624" x="8794750" y="2903538"/>
          <p14:tracePt t="76630" x="8867775" y="2903538"/>
          <p14:tracePt t="76640" x="8894763" y="2903538"/>
          <p14:tracePt t="76647" x="8950325" y="2903538"/>
          <p14:tracePt t="76654" x="8986838" y="2886075"/>
          <p14:tracePt t="76662" x="9013825" y="2867025"/>
          <p14:tracePt t="76669" x="9059863" y="2849563"/>
          <p14:tracePt t="76678" x="9105900" y="2813050"/>
          <p14:tracePt t="76686" x="9123363" y="2794000"/>
          <p14:tracePt t="76694" x="9169400" y="2747963"/>
          <p14:tracePt t="76702" x="9205913" y="2711450"/>
          <p14:tracePt t="76711" x="9242425" y="2667000"/>
          <p14:tracePt t="76719" x="9269413" y="2630488"/>
          <p14:tracePt t="76726" x="9296400" y="2584450"/>
          <p14:tracePt t="76734" x="9324975" y="2557463"/>
          <p14:tracePt t="76744" x="9361488" y="2511425"/>
          <p14:tracePt t="76751" x="9378950" y="2492375"/>
          <p14:tracePt t="76762" x="9415463" y="2455863"/>
          <p14:tracePt t="76766" x="9434513" y="2392363"/>
          <p14:tracePt t="76774" x="9451975" y="2374900"/>
          <p14:tracePt t="76783" x="9471025" y="2346325"/>
          <p14:tracePt t="76792" x="9488488" y="2301875"/>
          <p14:tracePt t="76800" x="9498013" y="2273300"/>
          <p14:tracePt t="76808" x="9534525" y="2228850"/>
          <p14:tracePt t="76815" x="9544050" y="2163763"/>
          <p14:tracePt t="76825" x="9561513" y="2136775"/>
          <p14:tracePt t="76832" x="9571038" y="2090738"/>
          <p14:tracePt t="76841" x="9598025" y="2054225"/>
          <p14:tracePt t="76847" x="9617075" y="2009775"/>
          <p14:tracePt t="76855" x="9617075" y="1963738"/>
          <p14:tracePt t="76865" x="9634538" y="1927225"/>
          <p14:tracePt t="76870" x="9644063" y="1862138"/>
          <p14:tracePt t="76879" x="9653588" y="1817688"/>
          <p14:tracePt t="76896" x="9661525" y="1725613"/>
          <p14:tracePt t="76902" x="9690100" y="1662113"/>
          <p14:tracePt t="76911" x="9690100" y="1643063"/>
          <p14:tracePt t="76919" x="9690100" y="1589088"/>
          <p14:tracePt t="76928" x="9698038" y="1543050"/>
          <p14:tracePt t="76934" x="9698038" y="1489075"/>
          <p14:tracePt t="76942" x="9698038" y="1460500"/>
          <p14:tracePt t="76951" x="9698038" y="1416050"/>
          <p14:tracePt t="76962" x="9698038" y="1379538"/>
          <p14:tracePt t="76967" x="9698038" y="1333500"/>
          <p14:tracePt t="76975" x="9698038" y="1296988"/>
          <p14:tracePt t="76982" x="9698038" y="1270000"/>
          <p14:tracePt t="76992" x="9698038" y="1214438"/>
          <p14:tracePt t="76999" x="9698038" y="1177925"/>
          <p14:tracePt t="77009" x="9698038" y="1141413"/>
          <p14:tracePt t="77014" x="9671050" y="1058863"/>
          <p14:tracePt t="77027" x="9661525" y="1031875"/>
          <p14:tracePt t="77031" x="9653588" y="1004888"/>
          <p14:tracePt t="77041" x="9617075" y="958850"/>
          <p14:tracePt t="77047" x="9598025" y="912813"/>
          <p14:tracePt t="77058" x="9598025" y="903288"/>
          <p14:tracePt t="77063" x="9598025" y="876300"/>
          <p14:tracePt t="77071" x="9580563" y="849313"/>
          <p14:tracePt t="77079" x="9561513" y="830263"/>
          <p14:tracePt t="77088" x="9551988" y="793750"/>
          <p14:tracePt t="77096" x="9525000" y="766763"/>
          <p14:tracePt t="77102" x="9515475" y="749300"/>
          <p14:tracePt t="77110" x="9498013" y="730250"/>
          <p14:tracePt t="77120" x="9488488" y="720725"/>
          <p14:tracePt t="77127" x="9471025" y="703263"/>
          <p14:tracePt t="77134" x="9451975" y="693738"/>
          <p14:tracePt t="77144" x="9424988" y="693738"/>
          <p14:tracePt t="77151" x="9398000" y="676275"/>
          <p14:tracePt t="77160" x="9361488" y="666750"/>
          <p14:tracePt t="77167" x="9315450" y="639763"/>
          <p14:tracePt t="77175" x="9269413" y="630238"/>
          <p14:tracePt t="77184" x="9223375" y="603250"/>
          <p14:tracePt t="77190" x="9150350" y="593725"/>
          <p14:tracePt t="77198" x="9123363" y="593725"/>
          <p14:tracePt t="77206" x="9069388" y="593725"/>
          <p14:tracePt t="77214" x="9050338" y="584200"/>
          <p14:tracePt t="77224" x="9032875" y="574675"/>
          <p14:tracePt t="77231" x="8996363" y="566738"/>
          <p14:tracePt t="77241" x="8977313" y="566738"/>
          <p14:tracePt t="77257" x="8959850" y="566738"/>
          <p14:tracePt t="77264" x="8950325" y="566738"/>
          <p14:tracePt t="77279" x="8931275" y="566738"/>
          <p14:tracePt t="77287" x="8921750" y="566738"/>
          <p14:tracePt t="77296" x="8894763" y="566738"/>
          <p14:tracePt t="77303" x="8877300" y="566738"/>
          <p14:tracePt t="77310" x="8840788" y="574675"/>
          <p14:tracePt t="77318" x="8804275" y="593725"/>
          <p14:tracePt t="77325" x="8775700" y="603250"/>
          <p14:tracePt t="77333" x="8758238" y="630238"/>
          <p14:tracePt t="77342" x="8721725" y="657225"/>
          <p14:tracePt t="77349" x="8702675" y="666750"/>
          <p14:tracePt t="77357" x="8685213" y="693738"/>
          <p14:tracePt t="77366" x="8658225" y="730250"/>
          <p14:tracePt t="77374" x="8648700" y="757238"/>
          <p14:tracePt t="77381" x="8612188" y="822325"/>
          <p14:tracePt t="77390" x="8585200" y="866775"/>
          <p14:tracePt t="77398" x="8575675" y="922338"/>
          <p14:tracePt t="77407" x="8556625" y="949325"/>
          <p14:tracePt t="77414" x="8520113" y="1022350"/>
          <p14:tracePt t="77422" x="8520113" y="1058863"/>
          <p14:tracePt t="77430" x="8512175" y="1114425"/>
          <p14:tracePt t="77439" x="8483600" y="1160463"/>
          <p14:tracePt t="77446" x="8483600" y="1233488"/>
          <p14:tracePt t="77457" x="8483600" y="1306513"/>
          <p14:tracePt t="77462" x="8483600" y="1360488"/>
          <p14:tracePt t="77471" x="8483600" y="1433513"/>
          <p14:tracePt t="77478" x="8483600" y="1497013"/>
          <p14:tracePt t="77486" x="8483600" y="1570038"/>
          <p14:tracePt t="77493" x="8483600" y="1625600"/>
          <p14:tracePt t="77503" x="8483600" y="1698625"/>
          <p14:tracePt t="77509" x="8483600" y="1771650"/>
          <p14:tracePt t="77519" x="8483600" y="1825625"/>
          <p14:tracePt t="77525" x="8483600" y="1871663"/>
          <p14:tracePt t="77534" x="8483600" y="1927225"/>
          <p14:tracePt t="77541" x="8483600" y="2000250"/>
          <p14:tracePt t="77550" x="8483600" y="2036763"/>
          <p14:tracePt t="77558" x="8483600" y="2082800"/>
          <p14:tracePt t="77565" x="8483600" y="2100263"/>
          <p14:tracePt t="77574" x="8483600" y="2127250"/>
          <p14:tracePt t="77582" x="8483600" y="2146300"/>
          <p14:tracePt t="77590" x="8483600" y="2155825"/>
          <p14:tracePt t="77606" x="8483600" y="2173288"/>
          <p14:tracePt t="77622" x="8483600" y="2182813"/>
          <p14:tracePt t="77975" x="0" y="0"/>
        </p14:tracePtLst>
        <p14:tracePtLst>
          <p14:tracePt t="87541" x="11250613" y="2017713"/>
          <p14:tracePt t="87679" x="11214100" y="1981200"/>
          <p14:tracePt t="87687" x="11169650" y="1935163"/>
          <p14:tracePt t="87695" x="11104563" y="1908175"/>
          <p14:tracePt t="87703" x="11023600" y="1871663"/>
          <p14:tracePt t="87712" x="10958513" y="1817688"/>
          <p14:tracePt t="87720" x="10895013" y="1789113"/>
          <p14:tracePt t="87729" x="10831513" y="1752600"/>
          <p14:tracePt t="87743" x="10804525" y="1744663"/>
          <p14:tracePt t="87751" x="10758488" y="1725613"/>
          <p14:tracePt t="87761" x="10731500" y="1708150"/>
          <p14:tracePt t="87767" x="10685463" y="1689100"/>
          <p14:tracePt t="87776" x="10648950" y="1679575"/>
          <p14:tracePt t="87784" x="10639425" y="1679575"/>
          <p14:tracePt t="87793" x="10602913" y="1679575"/>
          <p14:tracePt t="87800" x="10566400" y="1662113"/>
          <p14:tracePt t="87809" x="10529888" y="1662113"/>
          <p14:tracePt t="87815" x="10493375" y="1662113"/>
          <p14:tracePt t="87825" x="10447338" y="1643063"/>
          <p14:tracePt t="87831" x="10410825" y="1643063"/>
          <p14:tracePt t="87840" x="10364788" y="1643063"/>
          <p14:tracePt t="87847" x="10320338" y="1625600"/>
          <p14:tracePt t="87858" x="10264775" y="1625600"/>
          <p14:tracePt t="87863" x="10247313" y="1625600"/>
          <p14:tracePt t="87879" x="10201275" y="1625600"/>
          <p14:tracePt t="87889" x="10174288" y="1625600"/>
          <p14:tracePt t="87896" x="10145713" y="1625600"/>
          <p14:tracePt t="87903" x="10128250" y="1625600"/>
          <p14:tracePt t="87911" x="10101263" y="1625600"/>
          <p14:tracePt t="87920" x="10082213" y="1625600"/>
          <p14:tracePt t="87926" x="10045700" y="1635125"/>
          <p14:tracePt t="87935" x="10028238" y="1652588"/>
          <p14:tracePt t="87942" x="9999663" y="1662113"/>
          <p14:tracePt t="87952" x="9982200" y="1689100"/>
          <p14:tracePt t="87960" x="9945688" y="1708150"/>
          <p14:tracePt t="87968" x="9926638" y="1725613"/>
          <p14:tracePt t="87979" x="9909175" y="1744663"/>
          <p14:tracePt t="87983" x="9899650" y="1752600"/>
          <p14:tracePt t="87992" x="9872663" y="1781175"/>
          <p14:tracePt t="87999" x="9853613" y="1798638"/>
          <p14:tracePt t="88007" x="9853613" y="1817688"/>
          <p14:tracePt t="88014" x="9845675" y="1835150"/>
          <p14:tracePt t="88022" x="9845675" y="1862138"/>
          <p14:tracePt t="88030" x="9845675" y="1898650"/>
          <p14:tracePt t="88039" x="9845675" y="1927225"/>
          <p14:tracePt t="88046" x="9845675" y="1954213"/>
          <p14:tracePt t="88056" x="9845675" y="1963738"/>
          <p14:tracePt t="88072" x="9845675" y="1990725"/>
          <p14:tracePt t="88078" x="9845675" y="2027238"/>
          <p14:tracePt t="88088" x="9845675" y="2046288"/>
          <p14:tracePt t="88094" x="9845675" y="2119313"/>
          <p14:tracePt t="88102" x="9853613" y="2136775"/>
          <p14:tracePt t="88110" x="9882188" y="2155825"/>
          <p14:tracePt t="88118" x="9926638" y="2200275"/>
          <p14:tracePt t="88126" x="9945688" y="2219325"/>
          <p14:tracePt t="88134" x="9963150" y="2236788"/>
          <p14:tracePt t="88141" x="9972675" y="2246313"/>
          <p14:tracePt t="88150" x="9991725" y="2265363"/>
          <p14:tracePt t="88158" x="10028238" y="2273300"/>
          <p14:tracePt t="88167" x="10045700" y="2273300"/>
          <p14:tracePt t="88173" x="10091738" y="2301875"/>
          <p14:tracePt t="88182" x="10137775" y="2309813"/>
          <p14:tracePt t="88190" x="10182225" y="2328863"/>
          <p14:tracePt t="88199" x="10255250" y="2346325"/>
          <p14:tracePt t="88207" x="10301288" y="2365375"/>
          <p14:tracePt t="88214" x="10328275" y="2365375"/>
          <p14:tracePt t="88224" x="10401300" y="2365375"/>
          <p14:tracePt t="88230" x="10437813" y="2365375"/>
          <p14:tracePt t="88240" x="10493375" y="2365375"/>
          <p14:tracePt t="88246" x="10547350" y="2365375"/>
          <p14:tracePt t="88255" x="10593388" y="2365375"/>
          <p14:tracePt t="88262" x="10648950" y="2365375"/>
          <p14:tracePt t="88273" x="10685463" y="2365375"/>
          <p14:tracePt t="88278" x="10739438" y="2365375"/>
          <p14:tracePt t="88286" x="10775950" y="2365375"/>
          <p14:tracePt t="88294" x="10812463" y="2365375"/>
          <p14:tracePt t="88304" x="10841038" y="2365375"/>
          <p14:tracePt t="88310" x="10868025" y="2365375"/>
          <p14:tracePt t="88318" x="10904538" y="2365375"/>
          <p14:tracePt t="88326" x="10931525" y="2365375"/>
          <p14:tracePt t="88336" x="10958513" y="2365375"/>
          <p14:tracePt t="88342" x="10987088" y="2365375"/>
          <p14:tracePt t="88350" x="11004550" y="2365375"/>
          <p14:tracePt t="88358" x="11041063" y="2346325"/>
          <p14:tracePt t="88366" x="11068050" y="2338388"/>
          <p14:tracePt t="88375" x="11114088" y="2319338"/>
          <p14:tracePt t="88382" x="11133138" y="2301875"/>
          <p14:tracePt t="88390" x="11160125" y="2282825"/>
          <p14:tracePt t="88400" x="11177588" y="2265363"/>
          <p14:tracePt t="88407" x="11214100" y="2246313"/>
          <p14:tracePt t="88414" x="11223625" y="2246313"/>
          <p14:tracePt t="88423" x="11250613" y="2209800"/>
          <p14:tracePt t="88431" x="11269663" y="2192338"/>
          <p14:tracePt t="88439" x="11269663" y="2173288"/>
          <p14:tracePt t="88446" x="11287125" y="2163763"/>
          <p14:tracePt t="88454" x="11296650" y="2136775"/>
          <p14:tracePt t="88462" x="11315700" y="2109788"/>
          <p14:tracePt t="88472" x="11315700" y="2073275"/>
          <p14:tracePt t="88478" x="11315700" y="2046288"/>
          <p14:tracePt t="88488" x="11315700" y="2027238"/>
          <p14:tracePt t="88495" x="11315700" y="2000250"/>
          <p14:tracePt t="88502" x="11315700" y="1963738"/>
          <p14:tracePt t="88510" x="11315700" y="1927225"/>
          <p14:tracePt t="88518" x="11315700" y="1908175"/>
          <p14:tracePt t="88526" x="11315700" y="1881188"/>
          <p14:tracePt t="88534" x="11315700" y="1862138"/>
          <p14:tracePt t="88542" x="11315700" y="1835150"/>
          <p14:tracePt t="88549" x="11287125" y="1808163"/>
          <p14:tracePt t="88557" x="11250613" y="1771650"/>
          <p14:tracePt t="88566" x="11223625" y="1744663"/>
          <p14:tracePt t="88573" x="11187113" y="1716088"/>
          <p14:tracePt t="88581" x="11160125" y="1689100"/>
          <p14:tracePt t="88589" x="11141075" y="1679575"/>
          <p14:tracePt t="88597" x="11114088" y="1662113"/>
          <p14:tracePt t="88605" x="11077575" y="1652588"/>
          <p14:tracePt t="88614" x="11031538" y="1625600"/>
          <p14:tracePt t="88622" x="11004550" y="1616075"/>
          <p14:tracePt t="88629" x="10968038" y="1616075"/>
          <p14:tracePt t="88639" x="10931525" y="1598613"/>
          <p14:tracePt t="88645" x="10877550" y="1589088"/>
          <p14:tracePt t="88655" x="10848975" y="1589088"/>
          <p14:tracePt t="88662" x="10795000" y="1589088"/>
          <p14:tracePt t="88672" x="10712450" y="1562100"/>
          <p14:tracePt t="88678" x="10675938" y="1562100"/>
          <p14:tracePt t="88689" x="10621963" y="1562100"/>
          <p14:tracePt t="88693" x="10575925" y="1562100"/>
          <p14:tracePt t="88702" x="10539413" y="1562100"/>
          <p14:tracePt t="88709" x="10510838" y="1562100"/>
          <p14:tracePt t="88717" x="10466388" y="1552575"/>
          <p14:tracePt t="88725" x="10447338" y="1552575"/>
          <p14:tracePt t="88734" x="10420350" y="1552575"/>
          <p14:tracePt t="88741" x="10410825" y="1552575"/>
          <p14:tracePt t="88750" x="10393363" y="1552575"/>
          <p14:tracePt t="88757" x="10383838" y="1552575"/>
          <p14:tracePt t="88766" x="10364788" y="1552575"/>
          <p14:tracePt t="88773" x="10347325" y="1552575"/>
          <p14:tracePt t="88781" x="10337800" y="1552575"/>
          <p14:tracePt t="88789" x="10310813" y="1552575"/>
          <p14:tracePt t="88798" x="10291763" y="1552575"/>
          <p14:tracePt t="88806" x="10264775" y="1552575"/>
          <p14:tracePt t="88814" x="10255250" y="1562100"/>
          <p14:tracePt t="88824" x="10201275" y="1579563"/>
          <p14:tracePt t="88830" x="10174288" y="1589088"/>
          <p14:tracePt t="88839" x="10164763" y="1589088"/>
          <p14:tracePt t="88847" x="10145713" y="1606550"/>
          <p14:tracePt t="88854" x="10137775" y="1616075"/>
          <p14:tracePt t="88871" x="10128250" y="1616075"/>
          <p14:tracePt t="88877" x="10118725" y="1616075"/>
          <p14:tracePt t="88889" x="10109200" y="1616075"/>
          <p14:tracePt t="88904" x="10101263" y="1625600"/>
          <p14:tracePt t="88910" x="10091738" y="1635125"/>
          <p14:tracePt t="88919" x="10082213" y="1643063"/>
          <p14:tracePt t="88925" x="10082213" y="1652588"/>
          <p14:tracePt t="88934" x="10072688" y="1679575"/>
          <p14:tracePt t="88942" x="10055225" y="1689100"/>
          <p14:tracePt t="88950" x="10055225" y="1698625"/>
          <p14:tracePt t="88958" x="10055225" y="1708150"/>
          <p14:tracePt t="88965" x="10036175" y="1735138"/>
          <p14:tracePt t="88982" x="10036175" y="1752600"/>
          <p14:tracePt t="88989" x="10028238" y="1771650"/>
          <p14:tracePt t="88998" x="10028238" y="1798638"/>
          <p14:tracePt t="89005" x="10028238" y="1808163"/>
          <p14:tracePt t="89015" x="10028238" y="1817688"/>
          <p14:tracePt t="89021" x="10028238" y="1835150"/>
          <p14:tracePt t="89030" x="10028238" y="1854200"/>
          <p14:tracePt t="89037" x="10028238" y="1871663"/>
          <p14:tracePt t="89047" x="10028238" y="1890713"/>
          <p14:tracePt t="89054" x="10028238" y="1917700"/>
          <p14:tracePt t="89062" x="10028238" y="1935163"/>
          <p14:tracePt t="89072" x="10028238" y="1944688"/>
          <p14:tracePt t="89078" x="10028238" y="1963738"/>
          <p14:tracePt t="89094" x="10028238" y="1981200"/>
          <p14:tracePt t="89103" x="10028238" y="1990725"/>
          <p14:tracePt t="89111" x="10028238" y="2009775"/>
          <p14:tracePt t="89120" x="10036175" y="2017713"/>
          <p14:tracePt t="89126" x="10045700" y="2036763"/>
          <p14:tracePt t="89134" x="10055225" y="2046288"/>
          <p14:tracePt t="89142" x="10064750" y="2046288"/>
          <p14:tracePt t="89150" x="10072688" y="2063750"/>
          <p14:tracePt t="89158" x="10091738" y="2082800"/>
          <p14:tracePt t="89166" x="10101263" y="2090738"/>
          <p14:tracePt t="89174" x="10101263" y="2100263"/>
          <p14:tracePt t="89182" x="10109200" y="2109788"/>
          <p14:tracePt t="89190" x="10118725" y="2119313"/>
          <p14:tracePt t="89198" x="10128250" y="2127250"/>
          <p14:tracePt t="89206" x="10137775" y="2127250"/>
          <p14:tracePt t="89230" x="10155238" y="2146300"/>
          <p14:tracePt t="89238" x="10174288" y="2173288"/>
          <p14:tracePt t="89246" x="10182225" y="2192338"/>
          <p14:tracePt t="89255" x="10210800" y="2209800"/>
          <p14:tracePt t="89261" x="10218738" y="2228850"/>
          <p14:tracePt t="89272" x="10255250" y="2236788"/>
          <p14:tracePt t="89277" x="10274300" y="2255838"/>
          <p14:tracePt t="89288" x="10301288" y="2292350"/>
          <p14:tracePt t="89293" x="10364788" y="2328863"/>
          <p14:tracePt t="89303" x="10410825" y="2346325"/>
          <p14:tracePt t="89309" x="10429875" y="2355850"/>
          <p14:tracePt t="89321" x="10466388" y="2382838"/>
          <p14:tracePt t="89326" x="10493375" y="2392363"/>
          <p14:tracePt t="89335" x="10520363" y="2411413"/>
          <p14:tracePt t="89342" x="10529888" y="2419350"/>
          <p14:tracePt t="89350" x="10547350" y="2419350"/>
          <p14:tracePt t="89358" x="10556875" y="2419350"/>
          <p14:tracePt t="89366" x="10575925" y="2419350"/>
          <p14:tracePt t="89422" x="10585450" y="2419350"/>
          <p14:tracePt t="89430" x="10593388" y="2419350"/>
          <p14:tracePt t="89696" x="0" y="0"/>
        </p14:tracePtLst>
        <p14:tracePtLst>
          <p14:tracePt t="99374" x="9534525" y="2146300"/>
          <p14:tracePt t="99456" x="9544050" y="2109788"/>
          <p14:tracePt t="99463" x="9544050" y="2082800"/>
          <p14:tracePt t="99470" x="9544050" y="2046288"/>
          <p14:tracePt t="99479" x="9544050" y="2000250"/>
          <p14:tracePt t="99489" x="9551988" y="1963738"/>
          <p14:tracePt t="99495" x="9551988" y="1898650"/>
          <p14:tracePt t="99506" x="9551988" y="1871663"/>
          <p14:tracePt t="99511" x="9571038" y="1817688"/>
          <p14:tracePt t="99519" x="9571038" y="1771650"/>
          <p14:tracePt t="99527" x="9571038" y="1744663"/>
          <p14:tracePt t="99535" x="9571038" y="1689100"/>
          <p14:tracePt t="99542" x="9571038" y="1652588"/>
          <p14:tracePt t="99550" x="9580563" y="1616075"/>
          <p14:tracePt t="99558" x="9580563" y="1589088"/>
          <p14:tracePt t="99567" x="9580563" y="1552575"/>
          <p14:tracePt t="99574" x="9607550" y="1489075"/>
          <p14:tracePt t="99582" x="9607550" y="1460500"/>
          <p14:tracePt t="99592" x="9607550" y="1433513"/>
          <p14:tracePt t="99598" x="9607550" y="1379538"/>
          <p14:tracePt t="99606" x="9607550" y="1343025"/>
          <p14:tracePt t="99615" x="9607550" y="1306513"/>
          <p14:tracePt t="99622" x="9607550" y="1250950"/>
          <p14:tracePt t="99630" x="9607550" y="1214438"/>
          <p14:tracePt t="99638" x="9607550" y="1160463"/>
          <p14:tracePt t="99646" x="9607550" y="1087438"/>
          <p14:tracePt t="99654" x="9607550" y="1014413"/>
          <p14:tracePt t="99661" x="9607550" y="1004888"/>
          <p14:tracePt t="99670" x="9588500" y="949325"/>
          <p14:tracePt t="99679" x="9588500" y="931863"/>
          <p14:tracePt t="99688" x="9580563" y="895350"/>
          <p14:tracePt t="99694" x="9544050" y="830263"/>
          <p14:tracePt t="99704" x="9515475" y="793750"/>
          <p14:tracePt t="99711" x="9507538" y="766763"/>
          <p14:tracePt t="99720" x="9488488" y="739775"/>
          <p14:tracePt t="99726" x="9478963" y="693738"/>
          <p14:tracePt t="99734" x="9461500" y="676275"/>
          <p14:tracePt t="99742" x="9434513" y="630238"/>
          <p14:tracePt t="99750" x="9415463" y="611188"/>
          <p14:tracePt t="99758" x="9388475" y="584200"/>
          <p14:tracePt t="99766" x="9369425" y="574675"/>
          <p14:tracePt t="99774" x="9332913" y="557213"/>
          <p14:tracePt t="99783" x="9305925" y="538163"/>
          <p14:tracePt t="99792" x="9288463" y="538163"/>
          <p14:tracePt t="99798" x="9242425" y="530225"/>
          <p14:tracePt t="99806" x="9215438" y="530225"/>
          <p14:tracePt t="99815" x="9178925" y="530225"/>
          <p14:tracePt t="99823" x="9132888" y="530225"/>
          <p14:tracePt t="99830" x="9096375" y="530225"/>
          <p14:tracePt t="99838" x="9050338" y="530225"/>
          <p14:tracePt t="99846" x="8996363" y="530225"/>
          <p14:tracePt t="99856" x="8967788" y="530225"/>
          <p14:tracePt t="99862" x="8940800" y="538163"/>
          <p14:tracePt t="99871" x="8894763" y="566738"/>
          <p14:tracePt t="99878" x="8877300" y="574675"/>
          <p14:tracePt t="99891" x="8858250" y="593725"/>
          <p14:tracePt t="99894" x="8831263" y="603250"/>
          <p14:tracePt t="99904" x="8804275" y="620713"/>
          <p14:tracePt t="99910" x="8775700" y="657225"/>
          <p14:tracePt t="99921" x="8767763" y="657225"/>
          <p14:tracePt t="99926" x="8739188" y="684213"/>
          <p14:tracePt t="99934" x="8712200" y="720725"/>
          <p14:tracePt t="99942" x="8685213" y="739775"/>
          <p14:tracePt t="99952" x="8675688" y="766763"/>
          <p14:tracePt t="99958" x="8658225" y="803275"/>
          <p14:tracePt t="99966" x="8658225" y="830263"/>
          <p14:tracePt t="99974" x="8629650" y="849313"/>
          <p14:tracePt t="99982" x="8602663" y="885825"/>
          <p14:tracePt t="99991" x="8593138" y="922338"/>
          <p14:tracePt t="99998" x="8556625" y="985838"/>
          <p14:tracePt t="100006" x="8539163" y="1031875"/>
          <p14:tracePt t="100015" x="8529638" y="1058863"/>
          <p14:tracePt t="100022" x="8502650" y="1123950"/>
          <p14:tracePt t="100031" x="8493125" y="1160463"/>
          <p14:tracePt t="100038" x="8475663" y="1196975"/>
          <p14:tracePt t="100048" x="8456613" y="1250950"/>
          <p14:tracePt t="100055" x="8447088" y="1306513"/>
          <p14:tracePt t="100062" x="8439150" y="1343025"/>
          <p14:tracePt t="100072" x="8429625" y="1379538"/>
          <p14:tracePt t="100080" x="8420100" y="1423988"/>
          <p14:tracePt t="100088" x="8410575" y="1452563"/>
          <p14:tracePt t="100094" x="8410575" y="1506538"/>
          <p14:tracePt t="100102" x="8393113" y="1552575"/>
          <p14:tracePt t="100109" x="8393113" y="1589088"/>
          <p14:tracePt t="100119" x="8393113" y="1643063"/>
          <p14:tracePt t="100126" x="8374063" y="1679575"/>
          <p14:tracePt t="100134" x="8374063" y="1735138"/>
          <p14:tracePt t="100142" x="8374063" y="1771650"/>
          <p14:tracePt t="100149" x="8374063" y="1825625"/>
          <p14:tracePt t="100157" x="8374063" y="1871663"/>
          <p14:tracePt t="100166" x="8374063" y="1908175"/>
          <p14:tracePt t="100174" x="8374063" y="1954213"/>
          <p14:tracePt t="100182" x="8374063" y="1981200"/>
          <p14:tracePt t="100190" x="8374063" y="2017713"/>
          <p14:tracePt t="100198" x="8374063" y="2073275"/>
          <p14:tracePt t="100206" x="8374063" y="2119313"/>
          <p14:tracePt t="100214" x="8374063" y="2155825"/>
          <p14:tracePt t="100222" x="8374063" y="2182813"/>
          <p14:tracePt t="100230" x="8402638" y="2228850"/>
          <p14:tracePt t="100238" x="8429625" y="2309813"/>
          <p14:tracePt t="100247" x="8447088" y="2374900"/>
          <p14:tracePt t="100254" x="8483600" y="2419350"/>
          <p14:tracePt t="100262" x="8493125" y="2465388"/>
          <p14:tracePt t="100271" x="8520113" y="2511425"/>
          <p14:tracePt t="100278" x="8539163" y="2538413"/>
          <p14:tracePt t="100287" x="8575675" y="2593975"/>
          <p14:tracePt t="100294" x="8585200" y="2611438"/>
          <p14:tracePt t="100303" x="8602663" y="2657475"/>
          <p14:tracePt t="100310" x="8639175" y="2693988"/>
          <p14:tracePt t="100320" x="8658225" y="2711450"/>
          <p14:tracePt t="100326" x="8675688" y="2730500"/>
          <p14:tracePt t="100336" x="8685213" y="2740025"/>
          <p14:tracePt t="100343" x="8694738" y="2747963"/>
          <p14:tracePt t="100352" x="8721725" y="2757488"/>
          <p14:tracePt t="100358" x="8731250" y="2757488"/>
          <p14:tracePt t="100367" x="8739188" y="2757488"/>
          <p14:tracePt t="100375" x="8775700" y="2776538"/>
          <p14:tracePt t="100382" x="8794750" y="2776538"/>
          <p14:tracePt t="100390" x="8821738" y="2776538"/>
          <p14:tracePt t="100399" x="8858250" y="2776538"/>
          <p14:tracePt t="100407" x="8894763" y="2776538"/>
          <p14:tracePt t="100414" x="8959850" y="2776538"/>
          <p14:tracePt t="100422" x="9004300" y="2776538"/>
          <p14:tracePt t="100430" x="9059863" y="2776538"/>
          <p14:tracePt t="100439" x="9113838" y="2776538"/>
          <p14:tracePt t="100446" x="9150350" y="2776538"/>
          <p14:tracePt t="100454" x="9205913" y="2776538"/>
          <p14:tracePt t="100462" x="9242425" y="2767013"/>
          <p14:tracePt t="100471" x="9259888" y="2757488"/>
          <p14:tracePt t="100478" x="9288463" y="2757488"/>
          <p14:tracePt t="100487" x="9315450" y="2757488"/>
          <p14:tracePt t="100494" x="9342438" y="2757488"/>
          <p14:tracePt t="100504" x="9378950" y="2740025"/>
          <p14:tracePt t="100510" x="9405938" y="2730500"/>
          <p14:tracePt t="100518" x="9424988" y="2711450"/>
          <p14:tracePt t="100526" x="9451975" y="2674938"/>
          <p14:tracePt t="100538" x="9488488" y="2647950"/>
          <p14:tracePt t="100542" x="9507538" y="2620963"/>
          <p14:tracePt t="100552" x="9515475" y="2584450"/>
          <p14:tracePt t="100558" x="9551988" y="2528888"/>
          <p14:tracePt t="100567" x="9580563" y="2484438"/>
          <p14:tracePt t="100574" x="9580563" y="2428875"/>
          <p14:tracePt t="100583" x="9588500" y="2392363"/>
          <p14:tracePt t="100590" x="9588500" y="2355850"/>
          <p14:tracePt t="100598" x="9588500" y="2301875"/>
          <p14:tracePt t="100606" x="9607550" y="2236788"/>
          <p14:tracePt t="100614" x="9607550" y="2182813"/>
          <p14:tracePt t="100622" x="9625013" y="2109788"/>
          <p14:tracePt t="100631" x="9625013" y="2027238"/>
          <p14:tracePt t="100639" x="9625013" y="1954213"/>
          <p14:tracePt t="100646" x="9625013" y="1862138"/>
          <p14:tracePt t="100654" x="9625013" y="1789113"/>
          <p14:tracePt t="100664" x="9625013" y="1735138"/>
          <p14:tracePt t="100671" x="9625013" y="1643063"/>
          <p14:tracePt t="100679" x="9625013" y="1570038"/>
          <p14:tracePt t="100687" x="9625013" y="1497013"/>
          <p14:tracePt t="100695" x="9625013" y="1416050"/>
          <p14:tracePt t="100703" x="9625013" y="1360488"/>
          <p14:tracePt t="100710" x="9625013" y="1306513"/>
          <p14:tracePt t="100720" x="9625013" y="1270000"/>
          <p14:tracePt t="100726" x="9607550" y="1196975"/>
          <p14:tracePt t="100735" x="9607550" y="1150938"/>
          <p14:tracePt t="100742" x="9588500" y="1104900"/>
          <p14:tracePt t="100752" x="9580563" y="1068388"/>
          <p14:tracePt t="100758" x="9580563" y="1022350"/>
          <p14:tracePt t="100766" x="9544050" y="968375"/>
          <p14:tracePt t="100774" x="9544050" y="912813"/>
          <p14:tracePt t="100782" x="9515475" y="866775"/>
          <p14:tracePt t="100790" x="9507538" y="803275"/>
          <p14:tracePt t="100798" x="9488488" y="776288"/>
          <p14:tracePt t="100806" x="9478963" y="749300"/>
          <p14:tracePt t="100814" x="9451975" y="712788"/>
          <p14:tracePt t="100822" x="9451975" y="703263"/>
          <p14:tracePt t="100830" x="9442450" y="676275"/>
          <p14:tracePt t="100838" x="9434513" y="657225"/>
          <p14:tracePt t="100846" x="9424988" y="639763"/>
          <p14:tracePt t="100854" x="9424988" y="630238"/>
          <p14:tracePt t="100863" x="9415463" y="630238"/>
          <p14:tracePt t="100870" x="9405938" y="620713"/>
          <p14:tracePt t="100934" x="9378950" y="620713"/>
          <p14:tracePt t="100943" x="9332913" y="620713"/>
          <p14:tracePt t="100950" x="9278938" y="620713"/>
          <p14:tracePt t="100959" x="9223375" y="620713"/>
          <p14:tracePt t="100968" x="9169400" y="620713"/>
          <p14:tracePt t="100974" x="9096375" y="620713"/>
          <p14:tracePt t="100984" x="9040813" y="620713"/>
          <p14:tracePt t="100991" x="8996363" y="620713"/>
          <p14:tracePt t="100998" x="8959850" y="620713"/>
          <p14:tracePt t="101006" x="8931275" y="620713"/>
          <p14:tracePt t="101014" x="8921750" y="620713"/>
          <p14:tracePt t="101023" x="8904288" y="620713"/>
          <p14:tracePt t="101030" x="8877300" y="620713"/>
          <p14:tracePt t="101038" x="8867775" y="620713"/>
          <p14:tracePt t="101046" x="8840788" y="620713"/>
          <p14:tracePt t="101055" x="8812213" y="620713"/>
          <p14:tracePt t="101062" x="8775700" y="620713"/>
          <p14:tracePt t="101069" x="8748713" y="630238"/>
          <p14:tracePt t="101077" x="8702675" y="647700"/>
          <p14:tracePt t="101087" x="8666163" y="657225"/>
          <p14:tracePt t="101093" x="8621713" y="693738"/>
          <p14:tracePt t="101102" x="8585200" y="693738"/>
          <p14:tracePt t="101109" x="8556625" y="730250"/>
          <p14:tracePt t="101120" x="8520113" y="757238"/>
          <p14:tracePt t="101125" x="8502650" y="776288"/>
          <p14:tracePt t="101135" x="8475663" y="812800"/>
          <p14:tracePt t="101142" x="8466138" y="822325"/>
          <p14:tracePt t="101153" x="8439150" y="849313"/>
          <p14:tracePt t="101158" x="8429625" y="866775"/>
          <p14:tracePt t="101167" x="8410575" y="885825"/>
          <p14:tracePt t="101173" x="8402638" y="912813"/>
          <p14:tracePt t="101184" x="8374063" y="949325"/>
          <p14:tracePt t="101189" x="8366125" y="976313"/>
          <p14:tracePt t="101199" x="8356600" y="1014413"/>
          <p14:tracePt t="101206" x="8337550" y="1058863"/>
          <p14:tracePt t="101214" x="8329613" y="1095375"/>
          <p14:tracePt t="101221" x="8301038" y="1150938"/>
          <p14:tracePt t="101230" x="8301038" y="1177925"/>
          <p14:tracePt t="101238" x="8274050" y="1250950"/>
          <p14:tracePt t="101246" x="8274050" y="1277938"/>
          <p14:tracePt t="101253" x="8264525" y="1314450"/>
          <p14:tracePt t="101262" x="8264525" y="1370013"/>
          <p14:tracePt t="101270" x="8264525" y="1387475"/>
          <p14:tracePt t="101278" x="8264525" y="1423988"/>
          <p14:tracePt t="101285" x="8264525" y="1470025"/>
          <p14:tracePt t="101294" x="8264525" y="1497013"/>
          <p14:tracePt t="101302" x="8264525" y="1533525"/>
          <p14:tracePt t="101310" x="8264525" y="1589088"/>
          <p14:tracePt t="101318" x="8264525" y="1643063"/>
          <p14:tracePt t="101326" x="8264525" y="1708150"/>
          <p14:tracePt t="101335" x="8264525" y="1762125"/>
          <p14:tracePt t="101342" x="8264525" y="1817688"/>
          <p14:tracePt t="101352" x="8264525" y="1854200"/>
          <p14:tracePt t="101358" x="8264525" y="1908175"/>
          <p14:tracePt t="101367" x="8264525" y="1954213"/>
          <p14:tracePt t="101374" x="8264525" y="1981200"/>
          <p14:tracePt t="101384" x="8264525" y="2000250"/>
          <p14:tracePt t="101390" x="8264525" y="2046288"/>
          <p14:tracePt t="101399" x="8264525" y="2073275"/>
          <p14:tracePt t="101406" x="8264525" y="2100263"/>
          <p14:tracePt t="101414" x="8283575" y="2127250"/>
          <p14:tracePt t="101421" x="8283575" y="2146300"/>
          <p14:tracePt t="101430" x="8283575" y="2173288"/>
          <p14:tracePt t="101438" x="8283575" y="2209800"/>
          <p14:tracePt t="101446" x="8301038" y="2236788"/>
          <p14:tracePt t="101453" x="8310563" y="2265363"/>
          <p14:tracePt t="101462" x="8329613" y="2301875"/>
          <p14:tracePt t="101470" x="8337550" y="2328863"/>
          <p14:tracePt t="101477" x="8337550" y="2338388"/>
          <p14:tracePt t="101486" x="8356600" y="2374900"/>
          <p14:tracePt t="101494" x="8366125" y="2392363"/>
          <p14:tracePt t="101510" x="8393113" y="2411413"/>
          <p14:tracePt t="101525" x="8393113" y="2419350"/>
          <p14:tracePt t="101838" x="0" y="0"/>
        </p14:tracePtLst>
        <p14:tracePtLst>
          <p14:tracePt t="102837" x="11260138" y="1671638"/>
          <p14:tracePt t="102904" x="11242675" y="1671638"/>
          <p14:tracePt t="102912" x="11233150" y="1671638"/>
          <p14:tracePt t="102920" x="11206163" y="1671638"/>
          <p14:tracePt t="102928" x="11169650" y="1643063"/>
          <p14:tracePt t="102935" x="11141075" y="1625600"/>
          <p14:tracePt t="102943" x="11114088" y="1606550"/>
          <p14:tracePt t="102952" x="11060113" y="1570038"/>
          <p14:tracePt t="102960" x="11050588" y="1562100"/>
          <p14:tracePt t="102969" x="11014075" y="1543050"/>
          <p14:tracePt t="102975" x="10958513" y="1506538"/>
          <p14:tracePt t="102982" x="10931525" y="1497013"/>
          <p14:tracePt t="102990" x="10904538" y="1479550"/>
          <p14:tracePt t="103001" x="10885488" y="1470025"/>
          <p14:tracePt t="103008" x="10841038" y="1452563"/>
          <p14:tracePt t="103017" x="10821988" y="1433513"/>
          <p14:tracePt t="103023" x="10804525" y="1433513"/>
          <p14:tracePt t="103034" x="10775950" y="1416050"/>
          <p14:tracePt t="103041" x="10739438" y="1406525"/>
          <p14:tracePt t="103050" x="10712450" y="1406525"/>
          <p14:tracePt t="103055" x="10658475" y="1387475"/>
          <p14:tracePt t="103062" x="10612438" y="1370013"/>
          <p14:tracePt t="103070" x="10539413" y="1370013"/>
          <p14:tracePt t="103079" x="10466388" y="1360488"/>
          <p14:tracePt t="103086" x="10401300" y="1350963"/>
          <p14:tracePt t="103093" x="10328275" y="1333500"/>
          <p14:tracePt t="103101" x="10283825" y="1333500"/>
          <p14:tracePt t="103109" x="10228263" y="1333500"/>
          <p14:tracePt t="103117" x="10201275" y="1333500"/>
          <p14:tracePt t="103125" x="10174288" y="1333500"/>
          <p14:tracePt t="103133" x="10145713" y="1333500"/>
          <p14:tracePt t="103141" x="10128250" y="1333500"/>
          <p14:tracePt t="103149" x="10109200" y="1333500"/>
          <p14:tracePt t="103158" x="10082213" y="1333500"/>
          <p14:tracePt t="103166" x="10045700" y="1333500"/>
          <p14:tracePt t="103175" x="10028238" y="1343025"/>
          <p14:tracePt t="103183" x="9999663" y="1370013"/>
          <p14:tracePt t="103191" x="9972675" y="1379538"/>
          <p14:tracePt t="103199" x="9936163" y="1397000"/>
          <p14:tracePt t="103207" x="9909175" y="1406525"/>
          <p14:tracePt t="103215" x="9882188" y="1406525"/>
          <p14:tracePt t="103223" x="9863138" y="1423988"/>
          <p14:tracePt t="103231" x="9836150" y="1433513"/>
          <p14:tracePt t="103239" x="9836150" y="1443038"/>
          <p14:tracePt t="103248" x="9817100" y="1452563"/>
          <p14:tracePt t="103255" x="9799638" y="1460500"/>
          <p14:tracePt t="103265" x="9780588" y="1479550"/>
          <p14:tracePt t="103271" x="9763125" y="1489075"/>
          <p14:tracePt t="103281" x="9734550" y="1506538"/>
          <p14:tracePt t="103289" x="9734550" y="1516063"/>
          <p14:tracePt t="103295" x="9717088" y="1533525"/>
          <p14:tracePt t="103303" x="9690100" y="1552575"/>
          <p14:tracePt t="103314" x="9671050" y="1589088"/>
          <p14:tracePt t="103317" x="9661525" y="1598613"/>
          <p14:tracePt t="103328" x="9661525" y="1606550"/>
          <p14:tracePt t="103334" x="9644063" y="1643063"/>
          <p14:tracePt t="103344" x="9644063" y="1679575"/>
          <p14:tracePt t="103351" x="9634538" y="1716088"/>
          <p14:tracePt t="103359" x="9634538" y="1752600"/>
          <p14:tracePt t="103367" x="9634538" y="1808163"/>
          <p14:tracePt t="103376" x="9634538" y="1835150"/>
          <p14:tracePt t="103383" x="9634538" y="1908175"/>
          <p14:tracePt t="103390" x="9634538" y="1944688"/>
          <p14:tracePt t="103399" x="9653588" y="2017713"/>
          <p14:tracePt t="103408" x="9690100" y="2082800"/>
          <p14:tracePt t="103415" x="9717088" y="2119313"/>
          <p14:tracePt t="103422" x="9772650" y="2182813"/>
          <p14:tracePt t="103431" x="9809163" y="2246313"/>
          <p14:tracePt t="103438" x="9882188" y="2309813"/>
          <p14:tracePt t="103448" x="9945688" y="2365375"/>
          <p14:tracePt t="103454" x="10028238" y="2401888"/>
          <p14:tracePt t="103464" x="10145713" y="2492375"/>
          <p14:tracePt t="103471" x="10210800" y="2520950"/>
          <p14:tracePt t="103479" x="10283825" y="2557463"/>
          <p14:tracePt t="103488" x="10364788" y="2584450"/>
          <p14:tracePt t="103494" x="10429875" y="2611438"/>
          <p14:tracePt t="103502" x="10474325" y="2630488"/>
          <p14:tracePt t="103511" x="10556875" y="2674938"/>
          <p14:tracePt t="103519" x="10612438" y="2674938"/>
          <p14:tracePt t="103528" x="10685463" y="2684463"/>
          <p14:tracePt t="103535" x="10785475" y="2703513"/>
          <p14:tracePt t="103542" x="10858500" y="2711450"/>
          <p14:tracePt t="103551" x="10885488" y="2711450"/>
          <p14:tracePt t="103560" x="10958513" y="2711450"/>
          <p14:tracePt t="103566" x="11050588" y="2711450"/>
          <p14:tracePt t="103575" x="11123613" y="2711450"/>
          <p14:tracePt t="103583" x="11196638" y="2711450"/>
          <p14:tracePt t="103590" x="11269663" y="2711450"/>
          <p14:tracePt t="103599" x="11323638" y="2711450"/>
          <p14:tracePt t="103609" x="11388725" y="2711450"/>
          <p14:tracePt t="103615" x="11425238" y="2711450"/>
          <p14:tracePt t="103622" x="11471275" y="2711450"/>
          <p14:tracePt t="103632" x="11507788" y="2703513"/>
          <p14:tracePt t="103638" x="11552238" y="2674938"/>
          <p14:tracePt t="103647" x="11598275" y="2657475"/>
          <p14:tracePt t="103655" x="11634788" y="2638425"/>
          <p14:tracePt t="103665" x="11680825" y="2601913"/>
          <p14:tracePt t="103672" x="11726863" y="2565400"/>
          <p14:tracePt t="103679" x="11744325" y="2547938"/>
          <p14:tracePt t="103688" x="11763375" y="2528888"/>
          <p14:tracePt t="103695" x="11780838" y="2511425"/>
          <p14:tracePt t="103705" x="11799888" y="2501900"/>
          <p14:tracePt t="103710" x="11817350" y="2465388"/>
          <p14:tracePt t="103719" x="11817350" y="2455863"/>
          <p14:tracePt t="103728" x="11817350" y="2428875"/>
          <p14:tracePt t="103734" x="11836400" y="2401888"/>
          <p14:tracePt t="103743" x="11853863" y="2374900"/>
          <p14:tracePt t="103750" x="11853863" y="2346325"/>
          <p14:tracePt t="103759" x="11853863" y="2309813"/>
          <p14:tracePt t="103768" x="11853863" y="2282825"/>
          <p14:tracePt t="103774" x="11853863" y="2255838"/>
          <p14:tracePt t="103783" x="11853863" y="2228850"/>
          <p14:tracePt t="103791" x="11853863" y="2200275"/>
          <p14:tracePt t="103798" x="11853863" y="2163763"/>
          <p14:tracePt t="103806" x="11853863" y="2136775"/>
          <p14:tracePt t="103814" x="11807825" y="2063750"/>
          <p14:tracePt t="103822" x="11790363" y="2046288"/>
          <p14:tracePt t="103830" x="11763375" y="2000250"/>
          <p14:tracePt t="103838" x="11734800" y="1973263"/>
          <p14:tracePt t="103846" x="11707813" y="1935163"/>
          <p14:tracePt t="103854" x="11653838" y="1890713"/>
          <p14:tracePt t="103864" x="11607800" y="1862138"/>
          <p14:tracePt t="103869" x="11561763" y="1825625"/>
          <p14:tracePt t="103882" x="11498263" y="1789113"/>
          <p14:tracePt t="103885" x="11461750" y="1781175"/>
          <p14:tracePt t="103895" x="11398250" y="1744663"/>
          <p14:tracePt t="103901" x="11333163" y="1708150"/>
          <p14:tracePt t="103910" x="11269663" y="1679575"/>
          <p14:tracePt t="103917" x="11206163" y="1671638"/>
          <p14:tracePt t="103927" x="11141075" y="1625600"/>
          <p14:tracePt t="103933" x="11087100" y="1606550"/>
          <p14:tracePt t="103941" x="11041063" y="1589088"/>
          <p14:tracePt t="103949" x="10977563" y="1552575"/>
          <p14:tracePt t="103959" x="10931525" y="1543050"/>
          <p14:tracePt t="103965" x="10868025" y="1516063"/>
          <p14:tracePt t="103974" x="10831513" y="1497013"/>
          <p14:tracePt t="103981" x="10748963" y="1489075"/>
          <p14:tracePt t="103991" x="10702925" y="1470025"/>
          <p14:tracePt t="103997" x="10648950" y="1460500"/>
          <p14:tracePt t="104006" x="10585450" y="1452563"/>
          <p14:tracePt t="104014" x="10539413" y="1423988"/>
          <p14:tracePt t="104022" x="10502900" y="1416050"/>
          <p14:tracePt t="104031" x="10456863" y="1416050"/>
          <p14:tracePt t="104038" x="10420350" y="1416050"/>
          <p14:tracePt t="104047" x="10374313" y="1397000"/>
          <p14:tracePt t="104054" x="10356850" y="1397000"/>
          <p14:tracePt t="104063" x="10328275" y="1397000"/>
          <p14:tracePt t="104070" x="10301288" y="1397000"/>
          <p14:tracePt t="104081" x="10274300" y="1397000"/>
          <p14:tracePt t="104086" x="10228263" y="1397000"/>
          <p14:tracePt t="104094" x="10191750" y="1397000"/>
          <p14:tracePt t="104102" x="10155238" y="1397000"/>
          <p14:tracePt t="104110" x="10118725" y="1397000"/>
          <p14:tracePt t="104118" x="10064750" y="1397000"/>
          <p14:tracePt t="104126" x="10018713" y="1397000"/>
          <p14:tracePt t="104134" x="9982200" y="1397000"/>
          <p14:tracePt t="104142" x="9936163" y="1416050"/>
          <p14:tracePt t="104150" x="9909175" y="1423988"/>
          <p14:tracePt t="104158" x="9872663" y="1452563"/>
          <p14:tracePt t="104166" x="9845675" y="1460500"/>
          <p14:tracePt t="104182" x="9826625" y="1479550"/>
          <p14:tracePt t="104189" x="9817100" y="1489075"/>
          <p14:tracePt t="104197" x="9809163" y="1489075"/>
          <p14:tracePt t="104206" x="9799638" y="1497013"/>
          <p14:tracePt t="104214" x="9780588" y="1516063"/>
          <p14:tracePt t="104222" x="9772650" y="1516063"/>
          <p14:tracePt t="104230" x="9763125" y="1533525"/>
          <p14:tracePt t="104237" x="9763125" y="1543050"/>
          <p14:tracePt t="104247" x="9726613" y="1589088"/>
          <p14:tracePt t="104254" x="9726613" y="1598613"/>
          <p14:tracePt t="104262" x="9717088" y="1606550"/>
          <p14:tracePt t="104269" x="9717088" y="1625600"/>
          <p14:tracePt t="104279" x="9717088" y="1635125"/>
          <p14:tracePt t="104285" x="9717088" y="1652588"/>
          <p14:tracePt t="104297" x="9717088" y="1662113"/>
          <p14:tracePt t="104302" x="9717088" y="1671638"/>
          <p14:tracePt t="104311" x="9717088" y="1708150"/>
          <p14:tracePt t="104328" x="9717088" y="1725613"/>
          <p14:tracePt t="104334" x="9717088" y="1744663"/>
          <p14:tracePt t="104343" x="9717088" y="1762125"/>
          <p14:tracePt t="104352" x="9717088" y="1789113"/>
          <p14:tracePt t="104358" x="9717088" y="1808163"/>
          <p14:tracePt t="104366" x="9734550" y="1825625"/>
          <p14:tracePt t="104375" x="9734550" y="1835150"/>
          <p14:tracePt t="104382" x="9744075" y="1862138"/>
          <p14:tracePt t="104390" x="9763125" y="1881188"/>
          <p14:tracePt t="104397" x="9780588" y="1917700"/>
          <p14:tracePt t="104406" x="9790113" y="1935163"/>
          <p14:tracePt t="104414" x="9790113" y="1954213"/>
          <p14:tracePt t="104421" x="9799638" y="1973263"/>
          <p14:tracePt t="104430" x="9817100" y="1990725"/>
          <p14:tracePt t="104437" x="9817100" y="2017713"/>
          <p14:tracePt t="104447" x="9836150" y="2036763"/>
          <p14:tracePt t="104453" x="9845675" y="2063750"/>
          <p14:tracePt t="104463" x="9882188" y="2109788"/>
          <p14:tracePt t="104470" x="9890125" y="2119313"/>
          <p14:tracePt t="104481" x="9899650" y="2127250"/>
          <p14:tracePt t="104486" x="9899650" y="2136775"/>
          <p14:tracePt t="104496" x="9899650" y="2155825"/>
          <p14:tracePt t="104502" x="9909175" y="2163763"/>
          <p14:tracePt t="104513" x="9918700" y="2163763"/>
          <p14:tracePt t="104544" x="9936163" y="2163763"/>
          <p14:tracePt t="104550" x="9945688" y="2173288"/>
          <p14:tracePt t="104566" x="9955213" y="2182813"/>
          <p14:tracePt t="104575" x="9972675" y="2192338"/>
          <p14:tracePt t="104581" x="9982200" y="2192338"/>
          <p14:tracePt t="104590" x="10028238" y="2219325"/>
          <p14:tracePt t="104598" x="10091738" y="2228850"/>
          <p14:tracePt t="104607" x="10128250" y="2236788"/>
          <p14:tracePt t="104613" x="10164763" y="2246313"/>
          <p14:tracePt t="104622" x="10218738" y="2255838"/>
          <p14:tracePt t="104630" x="10255250" y="2255838"/>
          <p14:tracePt t="104637" x="10291763" y="2255838"/>
          <p14:tracePt t="104646" x="10320338" y="2255838"/>
          <p14:tracePt t="104654" x="10347325" y="2282825"/>
          <p14:tracePt t="104663" x="10364788" y="2282825"/>
          <p14:tracePt t="104670" x="10374313" y="2282825"/>
          <p14:tracePt t="104760" x="10393363" y="2282825"/>
          <p14:tracePt t="105223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id="{590F11BE-5EEE-4FD3-9CB6-A6A7FC512218}"/>
              </a:ext>
            </a:extLst>
          </p:cNvPr>
          <p:cNvSpPr txBox="1"/>
          <p:nvPr/>
        </p:nvSpPr>
        <p:spPr>
          <a:xfrm>
            <a:off x="3609972" y="1744753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err="1"/>
              <a:t>Small</a:t>
            </a:r>
            <a:endParaRPr lang="sl-SI" sz="360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9345CC3E-ED33-4DFC-B273-83A4F151B7A5}"/>
              </a:ext>
            </a:extLst>
          </p:cNvPr>
          <p:cNvSpPr txBox="1"/>
          <p:nvPr/>
        </p:nvSpPr>
        <p:spPr>
          <a:xfrm>
            <a:off x="3609972" y="2332834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Long 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CF17B477-F556-4DA0-8FA9-8C8D73E40C3A}"/>
              </a:ext>
            </a:extLst>
          </p:cNvPr>
          <p:cNvSpPr txBox="1"/>
          <p:nvPr/>
        </p:nvSpPr>
        <p:spPr>
          <a:xfrm>
            <a:off x="3609972" y="2893213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Short 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A0396277-1A2B-461B-A60D-3DF525AFE2DE}"/>
              </a:ext>
            </a:extLst>
          </p:cNvPr>
          <p:cNvSpPr txBox="1"/>
          <p:nvPr/>
        </p:nvSpPr>
        <p:spPr>
          <a:xfrm>
            <a:off x="3609974" y="3869769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err="1"/>
              <a:t>Fast</a:t>
            </a:r>
            <a:r>
              <a:rPr lang="sl-SI" sz="3600" dirty="0"/>
              <a:t>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215E0D7B-FE3E-4CB6-BF8B-8E6A3C7A9447}"/>
              </a:ext>
            </a:extLst>
          </p:cNvPr>
          <p:cNvSpPr txBox="1"/>
          <p:nvPr/>
        </p:nvSpPr>
        <p:spPr>
          <a:xfrm>
            <a:off x="3609973" y="3395342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Young 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0CD17F79-41CA-48B6-9E2C-961F415E6E39}"/>
              </a:ext>
            </a:extLst>
          </p:cNvPr>
          <p:cNvSpPr txBox="1"/>
          <p:nvPr/>
        </p:nvSpPr>
        <p:spPr>
          <a:xfrm>
            <a:off x="3609972" y="4470757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Sad 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05353391-B3A5-4568-B68D-3A8D6972FA35}"/>
              </a:ext>
            </a:extLst>
          </p:cNvPr>
          <p:cNvSpPr txBox="1"/>
          <p:nvPr/>
        </p:nvSpPr>
        <p:spPr>
          <a:xfrm>
            <a:off x="3609970" y="5086350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err="1"/>
              <a:t>Thin</a:t>
            </a:r>
            <a:r>
              <a:rPr lang="sl-SI" sz="3600" dirty="0"/>
              <a:t> 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1BD3F297-BBB9-4C2E-B231-5AD5B1CCA541}"/>
              </a:ext>
            </a:extLst>
          </p:cNvPr>
          <p:cNvSpPr txBox="1"/>
          <p:nvPr/>
        </p:nvSpPr>
        <p:spPr>
          <a:xfrm>
            <a:off x="3609968" y="5606160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/>
              <a:t>New 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7162ABDB-BFE7-4169-AA37-5C7E2A989E4F}"/>
              </a:ext>
            </a:extLst>
          </p:cNvPr>
          <p:cNvSpPr txBox="1"/>
          <p:nvPr/>
        </p:nvSpPr>
        <p:spPr>
          <a:xfrm>
            <a:off x="3609966" y="6062906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err="1"/>
              <a:t>Closed</a:t>
            </a:r>
            <a:r>
              <a:rPr lang="sl-SI" sz="3600" dirty="0"/>
              <a:t> 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8BD9225D-90E4-475F-80FC-4591D45AADAC}"/>
              </a:ext>
            </a:extLst>
          </p:cNvPr>
          <p:cNvSpPr txBox="1"/>
          <p:nvPr/>
        </p:nvSpPr>
        <p:spPr>
          <a:xfrm>
            <a:off x="5810241" y="1733846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Big 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A0DDD530-EBD3-4F6A-9A4E-76D442A47378}"/>
              </a:ext>
            </a:extLst>
          </p:cNvPr>
          <p:cNvSpPr txBox="1"/>
          <p:nvPr/>
        </p:nvSpPr>
        <p:spPr>
          <a:xfrm>
            <a:off x="5843517" y="2342372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Short</a:t>
            </a:r>
            <a:r>
              <a:rPr lang="sl-SI" sz="36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3054C1C0-C390-41EB-8DC6-D6C9A20AC140}"/>
              </a:ext>
            </a:extLst>
          </p:cNvPr>
          <p:cNvSpPr txBox="1"/>
          <p:nvPr/>
        </p:nvSpPr>
        <p:spPr>
          <a:xfrm>
            <a:off x="5872117" y="3419726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err="1">
                <a:solidFill>
                  <a:schemeClr val="accent2">
                    <a:lumMod val="50000"/>
                  </a:schemeClr>
                </a:solidFill>
              </a:rPr>
              <a:t>Old</a:t>
            </a: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l-SI" sz="36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A0F4217E-8CE0-42DD-98C3-2F0F33C34D61}"/>
              </a:ext>
            </a:extLst>
          </p:cNvPr>
          <p:cNvSpPr txBox="1"/>
          <p:nvPr/>
        </p:nvSpPr>
        <p:spPr>
          <a:xfrm>
            <a:off x="5886417" y="2824376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err="1">
                <a:solidFill>
                  <a:schemeClr val="accent2">
                    <a:lumMod val="50000"/>
                  </a:schemeClr>
                </a:solidFill>
              </a:rPr>
              <a:t>Tall</a:t>
            </a:r>
            <a:r>
              <a:rPr lang="sl-SI" sz="3600" dirty="0">
                <a:solidFill>
                  <a:srgbClr val="00B0F0"/>
                </a:solidFill>
              </a:rPr>
              <a:t>  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063B02CF-2B38-4974-83FF-23C1844D680E}"/>
              </a:ext>
            </a:extLst>
          </p:cNvPr>
          <p:cNvSpPr txBox="1"/>
          <p:nvPr/>
        </p:nvSpPr>
        <p:spPr>
          <a:xfrm>
            <a:off x="5886417" y="3913657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err="1">
                <a:solidFill>
                  <a:schemeClr val="accent2">
                    <a:lumMod val="50000"/>
                  </a:schemeClr>
                </a:solidFill>
              </a:rPr>
              <a:t>Slow</a:t>
            </a:r>
            <a:r>
              <a:rPr lang="sl-SI" sz="36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0DA818D1-C4C6-485F-8566-FC601761D03F}"/>
              </a:ext>
            </a:extLst>
          </p:cNvPr>
          <p:cNvSpPr txBox="1"/>
          <p:nvPr/>
        </p:nvSpPr>
        <p:spPr>
          <a:xfrm>
            <a:off x="5910240" y="4477824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err="1">
                <a:solidFill>
                  <a:schemeClr val="accent2">
                    <a:lumMod val="50000"/>
                  </a:schemeClr>
                </a:solidFill>
              </a:rPr>
              <a:t>Happy</a:t>
            </a: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A5E0C3DA-19EC-461A-ACBB-21F890D2C76B}"/>
              </a:ext>
            </a:extLst>
          </p:cNvPr>
          <p:cNvSpPr txBox="1"/>
          <p:nvPr/>
        </p:nvSpPr>
        <p:spPr>
          <a:xfrm>
            <a:off x="5910242" y="5086350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Fat</a:t>
            </a:r>
            <a:r>
              <a:rPr lang="sl-SI" sz="36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176292F4-0252-4FD1-BB60-186CBE3A33F3}"/>
              </a:ext>
            </a:extLst>
          </p:cNvPr>
          <p:cNvSpPr txBox="1"/>
          <p:nvPr/>
        </p:nvSpPr>
        <p:spPr>
          <a:xfrm>
            <a:off x="5962640" y="5606159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err="1">
                <a:solidFill>
                  <a:schemeClr val="accent2">
                    <a:lumMod val="50000"/>
                  </a:schemeClr>
                </a:solidFill>
              </a:rPr>
              <a:t>Old</a:t>
            </a:r>
            <a:r>
              <a:rPr lang="sl-SI" sz="3600" dirty="0">
                <a:solidFill>
                  <a:srgbClr val="00B0F0"/>
                </a:solidFill>
              </a:rPr>
              <a:t>  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4F006B8A-3BCE-451B-B6C6-28AA806D9404}"/>
              </a:ext>
            </a:extLst>
          </p:cNvPr>
          <p:cNvSpPr txBox="1"/>
          <p:nvPr/>
        </p:nvSpPr>
        <p:spPr>
          <a:xfrm>
            <a:off x="5910243" y="6062906"/>
            <a:ext cx="220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Open </a:t>
            </a:r>
          </a:p>
        </p:txBody>
      </p:sp>
      <p:pic>
        <p:nvPicPr>
          <p:cNvPr id="3074" name="Picture 2" descr="Clientmoji">
            <a:extLst>
              <a:ext uri="{FF2B5EF4-FFF2-40B4-BE49-F238E27FC236}">
                <a16:creationId xmlns:a16="http://schemas.microsoft.com/office/drawing/2014/main" id="{0A7DAC4F-1DF2-492B-8685-021D7919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8" y="16291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ok 1">
            <a:hlinkClick r:id="" action="ppaction://media"/>
            <a:extLst>
              <a:ext uri="{FF2B5EF4-FFF2-40B4-BE49-F238E27FC236}">
                <a16:creationId xmlns:a16="http://schemas.microsoft.com/office/drawing/2014/main" id="{4BD3E15A-CCDC-49CF-A48F-F01F211F3A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93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51"/>
    </mc:Choice>
    <mc:Fallback>
      <p:transition spd="slow" advTm="9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3.3|23.6|13.1|28.8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0.2|21.1|14.8|25.5|1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4.5|21.7|12.9|19.7|1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.2|3.4|4.3|4.9|5.3|5.6|5.2|4.2|5|4.3|4.7|3.5|6.7|3.9|5.6|4.2|6.1"/>
</p:tagLst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752</TotalTime>
  <Words>23</Words>
  <Application>Microsoft Office PowerPoint</Application>
  <PresentationFormat>Širokozaslonsko</PresentationFormat>
  <Paragraphs>19</Paragraphs>
  <Slides>5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Comic Sans MS</vt:lpstr>
      <vt:lpstr>Gill Sans MT</vt:lpstr>
      <vt:lpstr>Galerija</vt:lpstr>
      <vt:lpstr>PowerPointova predstavitev</vt:lpstr>
      <vt:lpstr>WHAT DO YOU SEE?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sdajc</dc:creator>
  <cp:lastModifiedBy>sdajc</cp:lastModifiedBy>
  <cp:revision>12</cp:revision>
  <dcterms:created xsi:type="dcterms:W3CDTF">2021-01-18T16:38:22Z</dcterms:created>
  <dcterms:modified xsi:type="dcterms:W3CDTF">2022-02-10T16:20:02Z</dcterms:modified>
</cp:coreProperties>
</file>