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95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3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7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2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86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7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9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7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0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32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7C7223-DE48-42CD-9645-53EF2C409136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5D8473D-4AA7-4AFB-8814-2220A5646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414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166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DEKOLONIZACIJA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435" y="1925514"/>
            <a:ext cx="5503886" cy="31476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69775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1) </a:t>
            </a:r>
            <a:r>
              <a:rPr lang="sl-SI" b="1" dirty="0">
                <a:solidFill>
                  <a:srgbClr val="FF0000"/>
                </a:solidFill>
              </a:rPr>
              <a:t>DEKOLONIZACIJA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l-SI" sz="3200" dirty="0" smtClean="0"/>
              <a:t>Po drugi svetovni vojni so se za osamosvojitev odločile mnoge kolonije. Razlog za to je bil tudi v eni izmed točk </a:t>
            </a:r>
            <a:r>
              <a:rPr lang="sl-SI" sz="3200" b="1" dirty="0" smtClean="0">
                <a:solidFill>
                  <a:srgbClr val="FF0000"/>
                </a:solidFill>
              </a:rPr>
              <a:t>atlantske listine</a:t>
            </a:r>
            <a:r>
              <a:rPr lang="sl-SI" sz="3200" dirty="0" smtClean="0"/>
              <a:t>, ki sta jo leta </a:t>
            </a:r>
            <a:r>
              <a:rPr lang="sl-SI" sz="3200" b="1" dirty="0" smtClean="0">
                <a:solidFill>
                  <a:srgbClr val="FF0000"/>
                </a:solidFill>
              </a:rPr>
              <a:t>1941</a:t>
            </a:r>
            <a:r>
              <a:rPr lang="sl-SI" sz="3200" dirty="0" smtClean="0"/>
              <a:t> podpisali </a:t>
            </a:r>
            <a:r>
              <a:rPr lang="sl-SI" sz="3200" b="1" dirty="0" smtClean="0">
                <a:solidFill>
                  <a:srgbClr val="FF0000"/>
                </a:solidFill>
              </a:rPr>
              <a:t>ZDA</a:t>
            </a:r>
            <a:r>
              <a:rPr lang="sl-SI" sz="3200" dirty="0" smtClean="0"/>
              <a:t> in </a:t>
            </a:r>
            <a:r>
              <a:rPr lang="sl-SI" sz="3200" b="1" dirty="0" smtClean="0">
                <a:solidFill>
                  <a:srgbClr val="FF0000"/>
                </a:solidFill>
              </a:rPr>
              <a:t>Velika Britanija</a:t>
            </a:r>
            <a:r>
              <a:rPr lang="sl-SI" sz="3200" dirty="0" smtClean="0"/>
              <a:t>.</a:t>
            </a:r>
          </a:p>
          <a:p>
            <a:pPr algn="just"/>
            <a:endParaRPr lang="sl-SI" sz="3200" dirty="0" smtClean="0"/>
          </a:p>
          <a:p>
            <a:pPr algn="just"/>
            <a:r>
              <a:rPr lang="sl-SI" sz="3200" dirty="0" smtClean="0"/>
              <a:t>V listini so zavezniki navedli, da bodo manjši narodi ali kolonije po 2. svetovni vojni lahko </a:t>
            </a:r>
            <a:r>
              <a:rPr lang="sl-SI" sz="3200" b="1" dirty="0" smtClean="0">
                <a:solidFill>
                  <a:srgbClr val="FF0000"/>
                </a:solidFill>
              </a:rPr>
              <a:t>same odločale o svoji prihodnosti</a:t>
            </a:r>
            <a:r>
              <a:rPr lang="sl-SI" sz="3200" dirty="0" smtClean="0"/>
              <a:t>, kar so si kolonije razlagale, da se bodo lahko osamosvojile.</a:t>
            </a:r>
            <a:r>
              <a:rPr lang="sl-SI" sz="3200" i="1" dirty="0" smtClean="0"/>
              <a:t> </a:t>
            </a:r>
            <a:endParaRPr lang="sl-SI" sz="3200" b="1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1595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D</a:t>
            </a:r>
            <a:r>
              <a:rPr lang="sl-SI" sz="3200" b="1" dirty="0" err="1" smtClean="0">
                <a:solidFill>
                  <a:srgbClr val="FF0000"/>
                </a:solidFill>
              </a:rPr>
              <a:t>ekolonizacij</a:t>
            </a:r>
            <a:r>
              <a:rPr lang="en-US" sz="3200" b="1" dirty="0" smtClean="0">
                <a:solidFill>
                  <a:srgbClr val="FF0000"/>
                </a:solidFill>
              </a:rPr>
              <a:t>a</a:t>
            </a:r>
            <a:r>
              <a:rPr lang="sl-SI" sz="3200" b="1" dirty="0" smtClean="0">
                <a:solidFill>
                  <a:srgbClr val="FF0000"/>
                </a:solidFill>
              </a:rPr>
              <a:t> </a:t>
            </a:r>
            <a:r>
              <a:rPr lang="sl-SI" sz="3200" dirty="0" smtClean="0">
                <a:solidFill>
                  <a:srgbClr val="FF0000"/>
                </a:solidFill>
              </a:rPr>
              <a:t>–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sl-SI" sz="3200" b="1" dirty="0" smtClean="0">
                <a:solidFill>
                  <a:srgbClr val="FF0000"/>
                </a:solidFill>
              </a:rPr>
              <a:t>proces </a:t>
            </a:r>
            <a:r>
              <a:rPr lang="sl-SI" sz="3200" b="1" dirty="0">
                <a:solidFill>
                  <a:srgbClr val="FF0000"/>
                </a:solidFill>
              </a:rPr>
              <a:t>osamosvajanja </a:t>
            </a:r>
            <a:r>
              <a:rPr lang="sl-SI" sz="3200" b="1" dirty="0" smtClean="0">
                <a:solidFill>
                  <a:srgbClr val="FF0000"/>
                </a:solidFill>
              </a:rPr>
              <a:t>kolonij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3200" dirty="0" smtClean="0"/>
              <a:t>Največ </a:t>
            </a:r>
            <a:r>
              <a:rPr lang="sl-SI" sz="3200" dirty="0"/>
              <a:t>kolonij se je osamosvojilo med letoma 1960 in 1969.</a:t>
            </a:r>
            <a:endParaRPr lang="en-US" sz="3200" dirty="0"/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834" y="2878381"/>
            <a:ext cx="3307666" cy="374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29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a) MIRNA DEKOLONIZACIJA (primer: </a:t>
            </a:r>
            <a:r>
              <a:rPr lang="en-US" b="1" dirty="0" err="1" smtClean="0">
                <a:solidFill>
                  <a:srgbClr val="FF0000"/>
                </a:solidFill>
              </a:rPr>
              <a:t>Indija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686" y="1846263"/>
            <a:ext cx="6495438" cy="4871579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298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b) AGRESIVNA DEKOLONIZACIJA (primer: </a:t>
            </a:r>
            <a:r>
              <a:rPr lang="en-US" b="1" dirty="0" err="1" smtClean="0">
                <a:solidFill>
                  <a:srgbClr val="FF0000"/>
                </a:solidFill>
              </a:rPr>
              <a:t>Alžirija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421" y="1737359"/>
            <a:ext cx="9671716" cy="4470009"/>
          </a:xfrm>
        </p:spPr>
      </p:pic>
    </p:spTree>
    <p:extLst>
      <p:ext uri="{BB962C8B-B14F-4D97-AF65-F5344CB8AC3E}">
        <p14:creationId xmlns:p14="http://schemas.microsoft.com/office/powerpoint/2010/main" val="359873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Težave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novih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držav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dekolonizaciji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niso imele strokovnjakov (zato so se težko spravile /če so se sploh/ iz revščine)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niso imele izkušenj z vodenjem države (zato se je nasilje dostikrat nadaljevalo)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izbruhnila so verska in socialna nasprotja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Verdana" panose="020B0604030504040204" pitchFamily="34" charset="0"/>
              <a:buChar char="-"/>
            </a:pP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pojavile so se </a:t>
            </a:r>
            <a:r>
              <a:rPr lang="sl-SI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avtokratske</a:t>
            </a: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oblike vladavin (razni diktatorji)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24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Naloge</a:t>
            </a:r>
            <a:r>
              <a:rPr lang="en-US" b="1" dirty="0" smtClean="0">
                <a:solidFill>
                  <a:srgbClr val="FF0000"/>
                </a:solidFill>
              </a:rPr>
              <a:t> v DZ: 1</a:t>
            </a:r>
            <a:r>
              <a:rPr lang="en-SI" b="1" dirty="0" smtClean="0">
                <a:solidFill>
                  <a:srgbClr val="FF0000"/>
                </a:solidFill>
              </a:rPr>
              <a:t>–</a:t>
            </a:r>
            <a:r>
              <a:rPr lang="en-US" b="1" dirty="0" smtClean="0">
                <a:solidFill>
                  <a:srgbClr val="FF0000"/>
                </a:solidFill>
              </a:rPr>
              <a:t>4 (str. 77 in 78)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020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179</Words>
  <Application>Microsoft Office PowerPoint</Application>
  <PresentationFormat>Širokozaslonsko</PresentationFormat>
  <Paragraphs>15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Verdana</vt:lpstr>
      <vt:lpstr>Retrospektiva</vt:lpstr>
      <vt:lpstr>DEKOLONIZACIJA</vt:lpstr>
      <vt:lpstr>1) DEKOLONIZACIJA</vt:lpstr>
      <vt:lpstr>PowerPointova predstavitev</vt:lpstr>
      <vt:lpstr>a) MIRNA DEKOLONIZACIJA (primer: Indija)</vt:lpstr>
      <vt:lpstr>b) AGRESIVNA DEKOLONIZACIJA (primer: Alžirija)</vt:lpstr>
      <vt:lpstr>Težave novih držav po dekolonizaciji</vt:lpstr>
      <vt:lpstr>Naloge v DZ: 1–4 (str. 77 in 78)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DEKOLONIZACIJA, NEOKOLONIALIZEM in GIBANJE NEUVRŠČENIH</dc:title>
  <dc:creator>ivanc</dc:creator>
  <cp:lastModifiedBy>ivanc</cp:lastModifiedBy>
  <cp:revision>3</cp:revision>
  <dcterms:created xsi:type="dcterms:W3CDTF">2021-03-03T17:08:43Z</dcterms:created>
  <dcterms:modified xsi:type="dcterms:W3CDTF">2021-03-03T17:31:27Z</dcterms:modified>
</cp:coreProperties>
</file>