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066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50A3-8E64-4711-8460-E31BF4F05FDF}" type="datetimeFigureOut">
              <a:rPr lang="sl-SI" smtClean="0"/>
              <a:t>12.4.2015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B458-1EC6-4155-B1C6-BA185E6234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866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50A3-8E64-4711-8460-E31BF4F05FDF}" type="datetimeFigureOut">
              <a:rPr lang="sl-SI" smtClean="0"/>
              <a:t>12.4.2015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B458-1EC6-4155-B1C6-BA185E6234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2974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50A3-8E64-4711-8460-E31BF4F05FDF}" type="datetimeFigureOut">
              <a:rPr lang="sl-SI" smtClean="0"/>
              <a:t>12.4.2015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B458-1EC6-4155-B1C6-BA185E6234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760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50A3-8E64-4711-8460-E31BF4F05FDF}" type="datetimeFigureOut">
              <a:rPr lang="sl-SI" smtClean="0"/>
              <a:t>12.4.2015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B458-1EC6-4155-B1C6-BA185E6234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5040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50A3-8E64-4711-8460-E31BF4F05FDF}" type="datetimeFigureOut">
              <a:rPr lang="sl-SI" smtClean="0"/>
              <a:t>12.4.2015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B458-1EC6-4155-B1C6-BA185E6234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3577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50A3-8E64-4711-8460-E31BF4F05FDF}" type="datetimeFigureOut">
              <a:rPr lang="sl-SI" smtClean="0"/>
              <a:t>12.4.2015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B458-1EC6-4155-B1C6-BA185E6234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335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50A3-8E64-4711-8460-E31BF4F05FDF}" type="datetimeFigureOut">
              <a:rPr lang="sl-SI" smtClean="0"/>
              <a:t>12.4.2015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B458-1EC6-4155-B1C6-BA185E6234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485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50A3-8E64-4711-8460-E31BF4F05FDF}" type="datetimeFigureOut">
              <a:rPr lang="sl-SI" smtClean="0"/>
              <a:t>12.4.2015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B458-1EC6-4155-B1C6-BA185E6234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067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50A3-8E64-4711-8460-E31BF4F05FDF}" type="datetimeFigureOut">
              <a:rPr lang="sl-SI" smtClean="0"/>
              <a:t>12.4.2015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B458-1EC6-4155-B1C6-BA185E6234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8570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50A3-8E64-4711-8460-E31BF4F05FDF}" type="datetimeFigureOut">
              <a:rPr lang="sl-SI" smtClean="0"/>
              <a:t>12.4.2015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B458-1EC6-4155-B1C6-BA185E6234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2684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50A3-8E64-4711-8460-E31BF4F05FDF}" type="datetimeFigureOut">
              <a:rPr lang="sl-SI" smtClean="0"/>
              <a:t>12.4.2015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B458-1EC6-4155-B1C6-BA185E6234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7508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50A3-8E64-4711-8460-E31BF4F05FDF}" type="datetimeFigureOut">
              <a:rPr lang="sl-SI" smtClean="0"/>
              <a:t>12.4.2015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BB458-1EC6-4155-B1C6-BA185E6234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556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5592848" cy="791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1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188640" y="-983831"/>
            <a:ext cx="5544616" cy="784183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-99394"/>
            <a:ext cx="5688632" cy="804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4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44624" y="-857038"/>
            <a:ext cx="5408601" cy="764946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4421"/>
            <a:ext cx="5616624" cy="794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6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72616" y="-867197"/>
            <a:ext cx="5544616" cy="784183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/>
          <a:stretch/>
        </p:blipFill>
        <p:spPr>
          <a:xfrm>
            <a:off x="4499992" y="116632"/>
            <a:ext cx="5049850" cy="763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3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28600" y="-816695"/>
            <a:ext cx="5272983" cy="745765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93" y="188640"/>
            <a:ext cx="5218039" cy="737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4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94110" y="-1107504"/>
            <a:ext cx="5738118" cy="811550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1"/>
          <a:stretch/>
        </p:blipFill>
        <p:spPr>
          <a:xfrm>
            <a:off x="4572000" y="-13916"/>
            <a:ext cx="5196544" cy="804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5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24990" y="-963489"/>
            <a:ext cx="5568998" cy="787631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/>
          <a:stretch/>
        </p:blipFill>
        <p:spPr>
          <a:xfrm>
            <a:off x="4644009" y="-99393"/>
            <a:ext cx="5112568" cy="788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5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72617" y="-1035577"/>
            <a:ext cx="5651422" cy="79928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2"/>
          <a:stretch/>
        </p:blipFill>
        <p:spPr>
          <a:xfrm>
            <a:off x="4499992" y="-97772"/>
            <a:ext cx="5240236" cy="80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2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Diaprojekcija na zaslonu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9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Nace</dc:creator>
  <cp:lastModifiedBy>Nace</cp:lastModifiedBy>
  <cp:revision>2</cp:revision>
  <dcterms:created xsi:type="dcterms:W3CDTF">2015-04-12T20:20:11Z</dcterms:created>
  <dcterms:modified xsi:type="dcterms:W3CDTF">2015-04-12T20:33:20Z</dcterms:modified>
</cp:coreProperties>
</file>