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0" r:id="rId3"/>
    <p:sldId id="259" r:id="rId4"/>
    <p:sldId id="261" r:id="rId5"/>
    <p:sldId id="262" r:id="rId6"/>
    <p:sldId id="258" r:id="rId7"/>
    <p:sldId id="257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776D1-BDC7-4A44-BA55-5D8F63E5085B}" type="datetimeFigureOut">
              <a:rPr lang="sl-SI" smtClean="0"/>
              <a:pPr/>
              <a:t>25. 11. 2021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C85AC-FCA0-4664-A52D-0A55F823FF43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79712" y="260648"/>
            <a:ext cx="4752528" cy="1470025"/>
          </a:xfrm>
        </p:spPr>
        <p:txBody>
          <a:bodyPr/>
          <a:lstStyle/>
          <a:p>
            <a:r>
              <a:rPr lang="sl-SI" dirty="0" smtClean="0"/>
              <a:t>2. roditeljski sestanek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907704" y="4653136"/>
            <a:ext cx="4824536" cy="1752600"/>
          </a:xfrm>
        </p:spPr>
        <p:txBody>
          <a:bodyPr>
            <a:normAutofit/>
          </a:bodyPr>
          <a:lstStyle/>
          <a:p>
            <a:r>
              <a:rPr lang="sl-SI" dirty="0" smtClean="0"/>
              <a:t>Šola v </a:t>
            </a:r>
            <a:r>
              <a:rPr lang="sl-SI" dirty="0" smtClean="0"/>
              <a:t>naravi</a:t>
            </a:r>
          </a:p>
          <a:p>
            <a:r>
              <a:rPr lang="sl-SI" dirty="0" smtClean="0"/>
              <a:t>CŠOD Radenci</a:t>
            </a:r>
          </a:p>
          <a:p>
            <a:r>
              <a:rPr lang="sl-SI" dirty="0" smtClean="0"/>
              <a:t>(29. 11. </a:t>
            </a:r>
            <a:r>
              <a:rPr lang="sl-SI" smtClean="0"/>
              <a:t>- 3</a:t>
            </a:r>
            <a:r>
              <a:rPr lang="sl-SI" dirty="0" smtClean="0"/>
              <a:t>. 12. 2021)</a:t>
            </a:r>
            <a:endParaRPr lang="sl-SI" dirty="0"/>
          </a:p>
        </p:txBody>
      </p:sp>
      <p:pic>
        <p:nvPicPr>
          <p:cNvPr id="8194" name="Picture 2" descr="Arhitekturna dediščina v Radencih ob Kol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72816"/>
            <a:ext cx="4752528" cy="2645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</a:t>
            </a:r>
            <a:r>
              <a:rPr lang="sl-SI" dirty="0" smtClean="0"/>
              <a:t>. ODHOD in PRIHOD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1600200"/>
            <a:ext cx="5076056" cy="4525963"/>
          </a:xfrm>
        </p:spPr>
        <p:txBody>
          <a:bodyPr>
            <a:norm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ODHOD V CŠOD: 29. 11. </a:t>
            </a:r>
            <a:r>
              <a:rPr lang="sl-SI" dirty="0" smtClean="0">
                <a:solidFill>
                  <a:srgbClr val="FF0000"/>
                </a:solidFill>
              </a:rPr>
              <a:t>2021</a:t>
            </a:r>
            <a:endParaRPr lang="sl-SI" dirty="0" smtClean="0">
              <a:solidFill>
                <a:srgbClr val="FF0000"/>
              </a:solidFill>
            </a:endParaRPr>
          </a:p>
          <a:p>
            <a:r>
              <a:rPr lang="sl-SI" dirty="0" smtClean="0"/>
              <a:t>ZBOR PRED ŠOLO OB 8.15</a:t>
            </a:r>
          </a:p>
          <a:p>
            <a:r>
              <a:rPr lang="sl-SI" dirty="0" smtClean="0"/>
              <a:t>TESTIRANJE V ŠOLI</a:t>
            </a:r>
          </a:p>
          <a:p>
            <a:pPr>
              <a:buNone/>
            </a:pPr>
            <a:endParaRPr lang="sl-SI" dirty="0" smtClean="0"/>
          </a:p>
          <a:p>
            <a:endParaRPr lang="sl-SI" dirty="0" smtClean="0"/>
          </a:p>
          <a:p>
            <a:r>
              <a:rPr lang="sl-SI" dirty="0" smtClean="0">
                <a:solidFill>
                  <a:srgbClr val="FF0000"/>
                </a:solidFill>
              </a:rPr>
              <a:t>PRIHOD: 3. 12. 2021, DO 14. 30.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467544" y="4149080"/>
            <a:ext cx="34563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/>
              <a:t>Avtobus</a:t>
            </a:r>
            <a:r>
              <a:rPr lang="sl-SI" dirty="0" smtClean="0"/>
              <a:t> </a:t>
            </a:r>
            <a:r>
              <a:rPr lang="sl-SI" b="1" dirty="0" smtClean="0"/>
              <a:t>izpred šole na Trati </a:t>
            </a:r>
            <a:r>
              <a:rPr lang="sl-SI" dirty="0" smtClean="0"/>
              <a:t>odpelje v ponedeljek </a:t>
            </a:r>
            <a:r>
              <a:rPr lang="sl-SI" b="1" dirty="0" smtClean="0"/>
              <a:t>ob 8.30.</a:t>
            </a:r>
            <a:endParaRPr lang="sl-SI" dirty="0" smtClean="0"/>
          </a:p>
          <a:p>
            <a:endParaRPr lang="sl-SI" dirty="0" smtClean="0"/>
          </a:p>
        </p:txBody>
      </p:sp>
      <p:sp>
        <p:nvSpPr>
          <p:cNvPr id="6" name="Pravokotnik 5"/>
          <p:cNvSpPr/>
          <p:nvPr/>
        </p:nvSpPr>
        <p:spPr>
          <a:xfrm>
            <a:off x="395536" y="5877272"/>
            <a:ext cx="3528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/>
              <a:t>Avtobus</a:t>
            </a:r>
            <a:r>
              <a:rPr lang="sl-SI" dirty="0" smtClean="0"/>
              <a:t> </a:t>
            </a:r>
            <a:r>
              <a:rPr lang="sl-SI" b="1" dirty="0" smtClean="0"/>
              <a:t>iz Starega trga ob Kolpi </a:t>
            </a:r>
            <a:r>
              <a:rPr lang="sl-SI" dirty="0" smtClean="0"/>
              <a:t>odpelje v petek </a:t>
            </a:r>
            <a:r>
              <a:rPr lang="sl-SI" b="1" dirty="0" smtClean="0"/>
              <a:t>ob 13.00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5121" name="Picture 1" descr="C:\Users\tomzi\Documents\RAZRED 8. C\opis poti Radenc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08161" y="2132856"/>
            <a:ext cx="3935839" cy="33120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SEZNAM </a:t>
            </a:r>
            <a:r>
              <a:rPr lang="sl-SI" dirty="0" smtClean="0"/>
              <a:t>OPREME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TESTI (3X)</a:t>
            </a:r>
          </a:p>
          <a:p>
            <a:r>
              <a:rPr lang="sl-SI" dirty="0" smtClean="0"/>
              <a:t>SVOJO POSTELJNINO!</a:t>
            </a:r>
          </a:p>
          <a:p>
            <a:r>
              <a:rPr lang="sl-SI" dirty="0" smtClean="0"/>
              <a:t>DODATNA OBUTEV (MOKRO VREME)</a:t>
            </a:r>
          </a:p>
          <a:p>
            <a:r>
              <a:rPr lang="sl-SI" dirty="0" smtClean="0"/>
              <a:t>ZDRAVSTVENA </a:t>
            </a:r>
            <a:r>
              <a:rPr lang="sl-SI" dirty="0" smtClean="0"/>
              <a:t>IZKAZNICA</a:t>
            </a:r>
          </a:p>
          <a:p>
            <a:r>
              <a:rPr lang="sl-SI" dirty="0" smtClean="0"/>
              <a:t>KOLESARSTVO (KAPA, ROKAVICE)</a:t>
            </a:r>
          </a:p>
          <a:p>
            <a:r>
              <a:rPr lang="sl-SI" dirty="0" smtClean="0"/>
              <a:t>DEŽNIK</a:t>
            </a:r>
          </a:p>
          <a:p>
            <a:r>
              <a:rPr lang="sl-SI" dirty="0" smtClean="0"/>
              <a:t>MOČNI ČEVLJI (ni nujno </a:t>
            </a:r>
            <a:r>
              <a:rPr lang="sl-SI" dirty="0" err="1" smtClean="0"/>
              <a:t>gojzarji</a:t>
            </a:r>
            <a:r>
              <a:rPr lang="sl-SI" dirty="0" smtClean="0"/>
              <a:t>)</a:t>
            </a: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6146" name="AutoShape 2" descr="Блог » Как собрать рюкзак для похо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148" name="AutoShape 4" descr="Блог » Как собрать рюкзак для похо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 TELEFONI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NI </a:t>
            </a:r>
            <a:r>
              <a:rPr lang="sl-SI" dirty="0" smtClean="0"/>
              <a:t>PRIPOROČLJIVO!!!</a:t>
            </a:r>
            <a:endParaRPr lang="sl-SI" dirty="0" smtClean="0"/>
          </a:p>
          <a:p>
            <a:r>
              <a:rPr lang="sl-SI" dirty="0" smtClean="0"/>
              <a:t>POBRANI V KUVERTI.</a:t>
            </a:r>
            <a:endParaRPr lang="sl-SI" dirty="0" smtClean="0"/>
          </a:p>
          <a:p>
            <a:r>
              <a:rPr lang="sl-SI" dirty="0" smtClean="0">
                <a:solidFill>
                  <a:srgbClr val="FF0000"/>
                </a:solidFill>
              </a:rPr>
              <a:t>DOVOLJENO: </a:t>
            </a:r>
            <a:r>
              <a:rPr lang="sl-SI" dirty="0" smtClean="0">
                <a:solidFill>
                  <a:srgbClr val="FF0000"/>
                </a:solidFill>
              </a:rPr>
              <a:t>18.15 – 21.30 </a:t>
            </a:r>
            <a:r>
              <a:rPr lang="sl-SI" dirty="0" smtClean="0"/>
              <a:t>(PO VEČERJI, PRED SPANJEM)</a:t>
            </a:r>
          </a:p>
          <a:p>
            <a:r>
              <a:rPr lang="sl-SI" dirty="0" smtClean="0"/>
              <a:t>SE OBNESE.</a:t>
            </a:r>
            <a:endParaRPr lang="sl-SI" dirty="0" smtClean="0"/>
          </a:p>
          <a:p>
            <a:endParaRPr lang="sl-SI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4. </a:t>
            </a:r>
            <a:r>
              <a:rPr lang="sl-SI" dirty="0" smtClean="0"/>
              <a:t>PREHRANA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VNOS PRIGRIZKOV JE </a:t>
            </a:r>
            <a:r>
              <a:rPr lang="sl-SI" dirty="0" smtClean="0"/>
              <a:t>PREPOVEDAN.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5. STROŠKI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539552" y="1582341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/>
              <a:t>Stroški prevoza, bivanja in spremstva bodo znašali okrog 130 evrov na učenca. Starši lahko obveznost </a:t>
            </a:r>
            <a:r>
              <a:rPr lang="sl-SI" sz="2800" dirty="0" smtClean="0"/>
              <a:t>poravnate </a:t>
            </a:r>
            <a:r>
              <a:rPr lang="sl-SI" sz="2800" dirty="0"/>
              <a:t>v </a:t>
            </a:r>
            <a:r>
              <a:rPr lang="sl-SI" sz="2800" u="sng" dirty="0"/>
              <a:t>4 mesečnih obrokih</a:t>
            </a:r>
            <a:r>
              <a:rPr lang="sl-SI" sz="2800" dirty="0"/>
              <a:t>: novembra, decembra 2021 in januarja 2022 po 35 evrov ter poračun (četrti obrok) februarja 2022.</a:t>
            </a:r>
          </a:p>
          <a:p>
            <a:r>
              <a:rPr lang="sl-SI" sz="2800" dirty="0"/>
              <a:t> </a:t>
            </a:r>
            <a:endParaRPr lang="sl-SI" sz="2800" dirty="0" smtClean="0"/>
          </a:p>
          <a:p>
            <a:r>
              <a:rPr lang="sl-SI" sz="2800" dirty="0" smtClean="0"/>
              <a:t>V primeru stiske s plačili se lahko obrnete na šolski sklad</a:t>
            </a:r>
            <a:endParaRPr lang="sl-SI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6. UKREPI PROTI ŠIRJENJU VIRUSA </a:t>
            </a:r>
            <a:r>
              <a:rPr lang="sl-SI" dirty="0" err="1" smtClean="0"/>
              <a:t>Sars</a:t>
            </a:r>
            <a:r>
              <a:rPr lang="sl-SI" dirty="0" smtClean="0"/>
              <a:t>-</a:t>
            </a:r>
            <a:r>
              <a:rPr lang="sl-SI" dirty="0" err="1" smtClean="0"/>
              <a:t>CoV</a:t>
            </a:r>
            <a:r>
              <a:rPr lang="sl-SI" dirty="0" smtClean="0"/>
              <a:t>- 2</a:t>
            </a:r>
            <a:endParaRPr lang="sl-SI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628800"/>
            <a:ext cx="8352928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 taboru v C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OD veljajo 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enaka pravila glede ukrepov kot na 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oli: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MASKE OBVEZNE V NOTRANJIH PROSTORIH,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RAZKUŽEVANJE ROK PRED PRIHODOM V DOM (vsak vhod ima na steni razkuževalnih)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TEMELJITO UMIVANJE ROK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PREZRAČEVANJE PROSTOROV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PCT POGOJ ZA UDELEŽENCE 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VN</a:t>
            </a:r>
            <a:endParaRPr kumimoji="0" lang="sl-SI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PRED PRIHODOM SE MORAJO UČENCI SAMOTESTIRATI. Tisti, ki nimajo soglasja star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ostanejo doma.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 C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OD RADENCI SE BODO SAMOTESTIRALI 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V SREDO IN PETEK V VEČNAMENSKEM PROSTORU IN UČILNICI, PRED ZAJTRKOM...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Čistilka poskrbi za vso razkuževanje in vse potrebno za čistočo v domu...zagotovljeni vsi ukrepi, ki so predpisani za preprečevanje 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irjenja virusa... Vse to sli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ijo učenci in spremljevalci na uvodnem zboru, kot tudi so seznanjeni z urnikom dela, hi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nim redom, ...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 C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Š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OD je tudi posebna soba, IZOLIRNA SOBA, kamor gre učenec ali učitelj v primeru slabega počutja. Izmeri se mu vročina in odreagira s skladu z navodili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NIJZ.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Vaša vprašanja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235</Words>
  <Application>Microsoft Office PowerPoint</Application>
  <PresentationFormat>Diaprojekcija na zaslonu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Officeova tema</vt:lpstr>
      <vt:lpstr>2. roditeljski sestanek</vt:lpstr>
      <vt:lpstr>1. ODHOD in PRIHOD</vt:lpstr>
      <vt:lpstr>1. SEZNAM OPREME </vt:lpstr>
      <vt:lpstr>3. TELEFONI</vt:lpstr>
      <vt:lpstr>4. PREHRANA</vt:lpstr>
      <vt:lpstr>5. STROŠKI</vt:lpstr>
      <vt:lpstr>6. UKREPI PROTI ŠIRJENJU VIRUSA Sars-CoV- 2</vt:lpstr>
      <vt:lpstr>Vaša vprašanja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Razredna ura</dc:title>
  <dc:creator>tomzi666@gmail.com</dc:creator>
  <cp:lastModifiedBy>tomzi666@gmail.com</cp:lastModifiedBy>
  <cp:revision>16</cp:revision>
  <dcterms:created xsi:type="dcterms:W3CDTF">2021-11-22T19:35:07Z</dcterms:created>
  <dcterms:modified xsi:type="dcterms:W3CDTF">2021-11-25T16:45:03Z</dcterms:modified>
</cp:coreProperties>
</file>