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9" r:id="rId3"/>
    <p:sldMasterId id="2147483721" r:id="rId4"/>
  </p:sldMasterIdLst>
  <p:notesMasterIdLst>
    <p:notesMasterId r:id="rId9"/>
  </p:notesMasterIdLst>
  <p:handoutMasterIdLst>
    <p:handoutMasterId r:id="rId10"/>
  </p:handoutMasterIdLst>
  <p:sldIdLst>
    <p:sldId id="256" r:id="rId5"/>
    <p:sldId id="286" r:id="rId6"/>
    <p:sldId id="292" r:id="rId7"/>
    <p:sldId id="287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73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5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2B118-1A03-485E-AE21-4E008B1A9DA0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8859-B915-4570-A3EF-4047E7D1E9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57642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5F569-D84C-4B7F-80B0-5D86FD35FD4D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DD4E4-8B9D-4585-BCD7-F61F6EF847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1065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316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551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407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116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941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297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915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4122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8341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6180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03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2833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0508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162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4303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7443" y="293915"/>
            <a:ext cx="7209064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7443" y="1425575"/>
            <a:ext cx="7886700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9" name="Pravokotnik 8"/>
          <p:cNvSpPr/>
          <p:nvPr userDrawn="1"/>
        </p:nvSpPr>
        <p:spPr>
          <a:xfrm>
            <a:off x="1" y="5776912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 userDrawn="1"/>
        </p:nvSpPr>
        <p:spPr>
          <a:xfrm>
            <a:off x="0" y="4767942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06134" y="5776911"/>
            <a:ext cx="449035" cy="248331"/>
          </a:xfrm>
          <a:prstGeom prst="rect">
            <a:avLst/>
          </a:prstGeom>
        </p:spPr>
        <p:txBody>
          <a:bodyPr/>
          <a:lstStyle>
            <a:lvl1pPr algn="ctr">
              <a:defRPr sz="9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41196" y="5028633"/>
            <a:ext cx="1049786" cy="365125"/>
          </a:xfrm>
          <a:prstGeom prst="rect">
            <a:avLst/>
          </a:prstGeom>
        </p:spPr>
        <p:txBody>
          <a:bodyPr/>
          <a:lstStyle>
            <a:lvl1pPr>
              <a:defRPr sz="10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sl-SI" sz="900" dirty="0"/>
              <a:t>www.jub.eu</a:t>
            </a:r>
          </a:p>
        </p:txBody>
      </p:sp>
    </p:spTree>
    <p:extLst>
      <p:ext uri="{BB962C8B-B14F-4D97-AF65-F5344CB8AC3E}">
        <p14:creationId xmlns:p14="http://schemas.microsoft.com/office/powerpoint/2010/main" val="1434959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3592286"/>
            <a:ext cx="9144000" cy="3200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15" name="Pravokotnik 14"/>
          <p:cNvSpPr/>
          <p:nvPr userDrawn="1"/>
        </p:nvSpPr>
        <p:spPr>
          <a:xfrm>
            <a:off x="1" y="5776913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 userDrawn="1"/>
        </p:nvSpPr>
        <p:spPr>
          <a:xfrm>
            <a:off x="0" y="4767943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značba mesta noge 10"/>
          <p:cNvSpPr>
            <a:spLocks noGrp="1"/>
          </p:cNvSpPr>
          <p:nvPr>
            <p:ph type="ftr" sz="quarter" idx="10"/>
          </p:nvPr>
        </p:nvSpPr>
        <p:spPr>
          <a:xfrm rot="16200000">
            <a:off x="-454866" y="4965794"/>
            <a:ext cx="1257297" cy="364940"/>
          </a:xfrm>
          <a:prstGeom prst="rect">
            <a:avLst/>
          </a:prstGeom>
        </p:spPr>
        <p:txBody>
          <a:bodyPr/>
          <a:lstStyle>
            <a:lvl1pPr algn="l">
              <a:defRPr sz="900" b="1" i="0" baseline="0">
                <a:latin typeface="Trebuchet MS" panose="020B0603020202020204" pitchFamily="34" charset="0"/>
              </a:defRPr>
            </a:lvl1pPr>
          </a:lstStyle>
          <a:p>
            <a:r>
              <a:rPr lang="sl-SI" dirty="0">
                <a:solidFill>
                  <a:schemeClr val="bg1"/>
                </a:solidFill>
              </a:rPr>
              <a:t>www.jub.eu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7861" y="5776912"/>
            <a:ext cx="356251" cy="248329"/>
          </a:xfrm>
          <a:prstGeom prst="rect">
            <a:avLst/>
          </a:prstGeom>
        </p:spPr>
        <p:txBody>
          <a:bodyPr/>
          <a:lstStyle>
            <a:lvl1pPr algn="ctr">
              <a:defRPr sz="8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971550" y="1504269"/>
            <a:ext cx="72662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/>
            </a:lvl1pPr>
          </a:lstStyle>
          <a:p>
            <a:r>
              <a:rPr lang="sl-SI" dirty="0"/>
              <a:t>NASLOV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971550" y="2829832"/>
            <a:ext cx="7266214" cy="876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3200" b="1"/>
            </a:lvl1pPr>
          </a:lstStyle>
          <a:p>
            <a:pPr lvl="0"/>
            <a:r>
              <a:rPr lang="sl-SI" dirty="0"/>
              <a:t>Podnaslov</a:t>
            </a:r>
            <a:endParaRPr lang="en-US" dirty="0"/>
          </a:p>
        </p:txBody>
      </p:sp>
      <p:sp>
        <p:nvSpPr>
          <p:cNvPr id="23" name="Footer Placeholder 5"/>
          <p:cNvSpPr txBox="1">
            <a:spLocks/>
          </p:cNvSpPr>
          <p:nvPr userDrawn="1"/>
        </p:nvSpPr>
        <p:spPr>
          <a:xfrm>
            <a:off x="6678386" y="6555920"/>
            <a:ext cx="2465615" cy="236766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00" dirty="0">
                <a:solidFill>
                  <a:schemeClr val="bg1">
                    <a:lumMod val="95000"/>
                  </a:schemeClr>
                </a:solidFill>
              </a:rPr>
              <a:t>Glavni</a:t>
            </a:r>
            <a:r>
              <a:rPr lang="sl-SI" sz="1000" baseline="0" dirty="0">
                <a:solidFill>
                  <a:schemeClr val="bg1">
                    <a:lumMod val="95000"/>
                  </a:schemeClr>
                </a:solidFill>
              </a:rPr>
              <a:t> naslov Prezentacije</a:t>
            </a:r>
            <a:endParaRPr lang="sl-SI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89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5685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3230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8923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5172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820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2373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0582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070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5957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4711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34254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318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8B6CD-289D-45A6-8776-E0F4C82F1258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23. 11. 2020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72EF43-4064-41E8-A499-BEE9E2F99915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11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207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722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857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027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795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78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094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8B6CD-289D-45A6-8776-E0F4C82F1258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567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8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903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446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JeVagwdLFI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345BB8-B46A-4A16-95E1-CD4E332F3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5"/>
            <a:ext cx="9217152" cy="686409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2065" y="1201742"/>
            <a:ext cx="7216346" cy="1326936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LAN IN TKANJE</a:t>
            </a:r>
            <a:endParaRPr lang="sl-SI" sz="48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63826" y="2366664"/>
            <a:ext cx="7216346" cy="6734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sz="2400" b="0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2357252" y="6259214"/>
            <a:ext cx="433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Jesenice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algn="ctr"/>
            <a:fld id="{89E72D14-87F4-43C9-ABAF-CDFC3CB176D7}" type="slidenum">
              <a:rPr lang="sl-SI" smtClean="0">
                <a:solidFill>
                  <a:srgbClr val="002060"/>
                </a:solidFill>
              </a:rPr>
              <a:pPr algn="ctr"/>
              <a:t>1</a:t>
            </a:fld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8" y="576071"/>
            <a:ext cx="2068789" cy="15495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72266" y="1844384"/>
            <a:ext cx="1972838" cy="1309965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9088" y="3130327"/>
            <a:ext cx="714496" cy="71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50983" y="1070891"/>
            <a:ext cx="7133335" cy="1335131"/>
          </a:xfrm>
        </p:spPr>
        <p:txBody>
          <a:bodyPr>
            <a:normAutofit/>
          </a:bodyPr>
          <a:lstStyle/>
          <a:p>
            <a:pPr algn="l"/>
            <a:r>
              <a:rPr lang="sl-SI" dirty="0" smtClean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POGLEJ SI SPODNJI POSNETEK</a:t>
            </a:r>
            <a:endParaRPr lang="sl-SI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značba mesta noge 9"/>
          <p:cNvSpPr>
            <a:spLocks noGrp="1"/>
          </p:cNvSpPr>
          <p:nvPr>
            <p:ph type="ftr" sz="quarter" idx="11"/>
          </p:nvPr>
        </p:nvSpPr>
        <p:spPr>
          <a:xfrm>
            <a:off x="724111" y="6478275"/>
            <a:ext cx="2857774" cy="266154"/>
          </a:xfrm>
        </p:spPr>
        <p:txBody>
          <a:bodyPr/>
          <a:lstStyle/>
          <a:p>
            <a:pPr algn="l"/>
            <a:r>
              <a:rPr lang="sl-SI" dirty="0">
                <a:solidFill>
                  <a:schemeClr val="tx1"/>
                </a:solidFill>
              </a:rPr>
              <a:t>OS Koroška Bela / </a:t>
            </a:r>
            <a:r>
              <a:rPr lang="sl-SI" dirty="0" smtClean="0">
                <a:solidFill>
                  <a:schemeClr val="tx1"/>
                </a:solidFill>
              </a:rPr>
              <a:t>Jesenice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algn="ctr"/>
            <a:fld id="{89E72D14-87F4-43C9-ABAF-CDFC3CB176D7}" type="slidenum">
              <a:rPr lang="sl-SI" smtClean="0">
                <a:solidFill>
                  <a:srgbClr val="002060"/>
                </a:solidFill>
              </a:rPr>
              <a:pPr algn="ctr"/>
              <a:t>2</a:t>
            </a:fld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12" name="Označba mesta vsebine 2"/>
          <p:cNvSpPr txBox="1">
            <a:spLocks/>
          </p:cNvSpPr>
          <p:nvPr/>
        </p:nvSpPr>
        <p:spPr>
          <a:xfrm>
            <a:off x="550984" y="217463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sl-SI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50984" y="2116015"/>
            <a:ext cx="7877908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1014984" y="3105835"/>
            <a:ext cx="5843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www.youtube.com/watch?v=JeVagwdLFI0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1320" y="4141219"/>
            <a:ext cx="815848" cy="81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7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FDD2E8-6018-4E03-A6AC-5C54AD602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" y="0"/>
            <a:ext cx="9217152" cy="686409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50983" y="1070891"/>
            <a:ext cx="7133335" cy="1335131"/>
          </a:xfrm>
        </p:spPr>
        <p:txBody>
          <a:bodyPr>
            <a:normAutofit/>
          </a:bodyPr>
          <a:lstStyle/>
          <a:p>
            <a:pPr algn="l"/>
            <a:r>
              <a:rPr lang="sl-SI" dirty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Naslov teme</a:t>
            </a:r>
          </a:p>
        </p:txBody>
      </p:sp>
      <p:sp>
        <p:nvSpPr>
          <p:cNvPr id="10" name="Označba mesta noge 9"/>
          <p:cNvSpPr>
            <a:spLocks noGrp="1"/>
          </p:cNvSpPr>
          <p:nvPr>
            <p:ph type="ftr" sz="quarter" idx="11"/>
          </p:nvPr>
        </p:nvSpPr>
        <p:spPr>
          <a:xfrm>
            <a:off x="724111" y="6478275"/>
            <a:ext cx="2857774" cy="26615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Koroška Bela / Jesenice, 11. 9. </a:t>
            </a:r>
            <a:r>
              <a:rPr kumimoji="0" 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E72D14-87F4-43C9-ABAF-CDFC3CB176D7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značba mesta vsebine 2"/>
          <p:cNvSpPr txBox="1">
            <a:spLocks/>
          </p:cNvSpPr>
          <p:nvPr/>
        </p:nvSpPr>
        <p:spPr>
          <a:xfrm>
            <a:off x="550984" y="217463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Naslov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Besedilo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Besedilo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besedilo…..</a:t>
            </a:r>
          </a:p>
          <a:p>
            <a:pPr marL="1371600" marR="0" lvl="3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0984" y="2116015"/>
            <a:ext cx="7877908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1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7F5A8D-9D55-4FC5-B6FE-82A6F8EB4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1056" cy="6858000"/>
          </a:xfrm>
          <a:prstGeom prst="rect">
            <a:avLst/>
          </a:prstGeom>
        </p:spPr>
      </p:pic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algn="ctr"/>
            <a:fld id="{89E72D14-87F4-43C9-ABAF-CDFC3CB176D7}" type="slidenum">
              <a:rPr lang="sl-SI" smtClean="0">
                <a:solidFill>
                  <a:schemeClr val="tx2"/>
                </a:solidFill>
              </a:rPr>
              <a:pPr algn="ctr"/>
              <a:t>4</a:t>
            </a:fld>
            <a:endParaRPr lang="sl-SI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25625" y="2747539"/>
            <a:ext cx="478301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avokotnik 4"/>
          <p:cNvSpPr/>
          <p:nvPr/>
        </p:nvSpPr>
        <p:spPr>
          <a:xfrm>
            <a:off x="2325625" y="3170114"/>
            <a:ext cx="4783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dirty="0"/>
              <a:t>Hvala za pozornost.</a:t>
            </a:r>
          </a:p>
        </p:txBody>
      </p:sp>
      <p:sp>
        <p:nvSpPr>
          <p:cNvPr id="5" name="Označba mesta noge 9">
            <a:extLst>
              <a:ext uri="{FF2B5EF4-FFF2-40B4-BE49-F238E27FC236}">
                <a16:creationId xmlns:a16="http://schemas.microsoft.com/office/drawing/2014/main" id="{0924AA09-B22A-46EE-88F9-B11920457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4111" y="6478275"/>
            <a:ext cx="2857774" cy="266154"/>
          </a:xfrm>
        </p:spPr>
        <p:txBody>
          <a:bodyPr/>
          <a:lstStyle/>
          <a:p>
            <a:pPr algn="l"/>
            <a:r>
              <a:rPr lang="sl-SI" dirty="0">
                <a:solidFill>
                  <a:schemeClr val="tx1"/>
                </a:solidFill>
              </a:rPr>
              <a:t>OS Koroška Bela / Jesenice, 11. 9. 2020</a:t>
            </a:r>
          </a:p>
        </p:txBody>
      </p:sp>
    </p:spTree>
    <p:extLst>
      <p:ext uri="{BB962C8B-B14F-4D97-AF65-F5344CB8AC3E}">
        <p14:creationId xmlns:p14="http://schemas.microsoft.com/office/powerpoint/2010/main" val="2059329748"/>
      </p:ext>
    </p:extLst>
  </p:cSld>
  <p:clrMapOvr>
    <a:masterClrMapping/>
  </p:clrMapOvr>
</p:sld>
</file>

<file path=ppt/theme/theme1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1605</TotalTime>
  <Words>54</Words>
  <Application>Microsoft Office PowerPoint</Application>
  <PresentationFormat>Diaprojekcija na zaslonu (4:3)</PresentationFormat>
  <Paragraphs>15</Paragraphs>
  <Slides>4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4</vt:i4>
      </vt:variant>
      <vt:variant>
        <vt:lpstr>Naslovi diapozitivov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Trebuchet MS</vt:lpstr>
      <vt:lpstr>Wingdings</vt:lpstr>
      <vt:lpstr>Načrt po meri</vt:lpstr>
      <vt:lpstr>1_Načrt po meri</vt:lpstr>
      <vt:lpstr>Office Theme</vt:lpstr>
      <vt:lpstr>1_Office Theme</vt:lpstr>
      <vt:lpstr>LAN IN TKANJE</vt:lpstr>
      <vt:lpstr>POGLEJ SI SPODNJI POSNETEK</vt:lpstr>
      <vt:lpstr>Naslov teme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Nastja Iskra</dc:creator>
  <cp:lastModifiedBy>SIO Administrator</cp:lastModifiedBy>
  <cp:revision>36</cp:revision>
  <dcterms:created xsi:type="dcterms:W3CDTF">2017-07-19T12:17:37Z</dcterms:created>
  <dcterms:modified xsi:type="dcterms:W3CDTF">2020-11-23T16:00:32Z</dcterms:modified>
</cp:coreProperties>
</file>