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9"/>
  </p:notesMasterIdLst>
  <p:sldIdLst>
    <p:sldId id="256" r:id="rId2"/>
    <p:sldId id="262" r:id="rId3"/>
    <p:sldId id="315" r:id="rId4"/>
    <p:sldId id="263" r:id="rId5"/>
    <p:sldId id="296" r:id="rId6"/>
    <p:sldId id="313" r:id="rId7"/>
    <p:sldId id="318" r:id="rId8"/>
    <p:sldId id="302" r:id="rId9"/>
    <p:sldId id="301" r:id="rId10"/>
    <p:sldId id="300" r:id="rId11"/>
    <p:sldId id="303" r:id="rId12"/>
    <p:sldId id="304" r:id="rId13"/>
    <p:sldId id="299" r:id="rId14"/>
    <p:sldId id="314" r:id="rId15"/>
    <p:sldId id="305" r:id="rId16"/>
    <p:sldId id="298" r:id="rId17"/>
    <p:sldId id="306" r:id="rId18"/>
    <p:sldId id="307" r:id="rId19"/>
    <p:sldId id="310" r:id="rId20"/>
    <p:sldId id="309" r:id="rId21"/>
    <p:sldId id="312" r:id="rId22"/>
    <p:sldId id="317" r:id="rId23"/>
    <p:sldId id="311" r:id="rId24"/>
    <p:sldId id="316" r:id="rId25"/>
    <p:sldId id="319" r:id="rId26"/>
    <p:sldId id="320" r:id="rId27"/>
    <p:sldId id="321" r:id="rId2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E46A"/>
    <a:srgbClr val="F1A559"/>
    <a:srgbClr val="5385D5"/>
    <a:srgbClr val="DE1D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162" autoAdjust="0"/>
  </p:normalViewPr>
  <p:slideViewPr>
    <p:cSldViewPr>
      <p:cViewPr varScale="1">
        <p:scale>
          <a:sx n="91" d="100"/>
          <a:sy n="91" d="100"/>
        </p:scale>
        <p:origin x="7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9C016FA-2B6E-4909-A48A-16DFC91CBA30}" type="datetimeFigureOut">
              <a:rPr lang="sl-SI"/>
              <a:pPr>
                <a:defRPr/>
              </a:pPr>
              <a:t>22. 08. 2019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 smtClean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 smtClean="0"/>
              <a:t>Kliknite, če želite urediti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9D0636A-C317-457D-80C7-81FCC9C7CC3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20614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30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0D6CB2-9852-4806-9BF0-AEABE9A5948A}" type="datetime1">
              <a:rPr lang="sl-SI" smtClean="0"/>
              <a:t>22. 08. 2019</a:t>
            </a:fld>
            <a:endParaRPr lang="sl-SI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</a:t>
            </a:r>
            <a:endParaRPr lang="sl-SI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B8957-82D2-4878-9CF4-D430B556A344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022982-6018-4C15-88FD-D8DF6F2DA794}" type="datetime1">
              <a:rPr lang="sl-SI" smtClean="0"/>
              <a:t>22. 08. 2019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3C645-8483-4A5B-A72F-C9BAA001BD2E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6CD738-FD5E-41FC-BE35-881DF8F09A3E}" type="datetime1">
              <a:rPr lang="sl-SI" smtClean="0"/>
              <a:t>22. 08. 2019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83E65-B0D8-40BB-886B-90C336309194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08290-2A84-4CD3-A88E-14E8F1EDAAC4}" type="datetime1">
              <a:rPr lang="sl-SI" smtClean="0"/>
              <a:t>22. 08. 2019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86437-2BE3-445F-AD29-7703BE3C4D0D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rostoročno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32992A-2FA2-4131-AEFC-068E1C72C66C}" type="datetime1">
              <a:rPr lang="sl-SI" smtClean="0"/>
              <a:t>22. 08. 2019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04AA5-65D1-41CB-AE06-582357CC955E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D0C3CE-3FC2-4AF3-8D57-9FBE11190986}" type="datetime1">
              <a:rPr lang="sl-SI" smtClean="0"/>
              <a:t>22. 08. 2019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CF36D-9E30-451E-BE6A-3EAF538E3229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DB0182-FCA4-498D-BF74-FE542BA9987B}" type="datetime1">
              <a:rPr lang="sl-SI" smtClean="0"/>
              <a:t>22. 08. 2019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</a:t>
            </a:r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AA6BF-6D53-483D-84E2-C68C03699EC4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1CB8AC-B6CA-4F53-95C2-0F14676B022D}" type="datetime1">
              <a:rPr lang="sl-SI" smtClean="0"/>
              <a:t>22. 08. 2019</a:t>
            </a:fld>
            <a:endParaRPr lang="sl-SI"/>
          </a:p>
        </p:txBody>
      </p:sp>
      <p:sp>
        <p:nvSpPr>
          <p:cNvPr id="8" name="Ograda številke diapoz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3BB06A-B65F-40DC-9606-06C805A2D6C9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9" name="Ograda no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</a:t>
            </a:r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0E7930-9F47-42A2-B060-9873785745DA}" type="datetime1">
              <a:rPr lang="sl-SI" smtClean="0"/>
              <a:t>22. 08. 2019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</a:t>
            </a:r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7B4A6-1299-4BBA-A9D1-8FFCE7A9B4AC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7996FF-C752-4977-A78E-AE1D9EADAD9A}" type="datetime1">
              <a:rPr lang="sl-SI" smtClean="0"/>
              <a:t>22. 08. 2019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FE387B8D-1BC5-458B-ACEB-64320A9F3CA2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fld id="{F49AE3FC-1244-439E-8066-C47F09699E3F}" type="datetime1">
              <a:rPr lang="sl-SI" smtClean="0"/>
              <a:t>22. 08. 2019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F2E6B3-FB5D-4FF3-AC9F-52386A4180D3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ročno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rostoročno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Ograda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0" name="Ograda besedila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E596161-8D80-454B-B512-AD1DEB5F7928}" type="datetime1">
              <a:rPr lang="sl-SI" smtClean="0"/>
              <a:t>22. 08. 2019</a:t>
            </a:fld>
            <a:endParaRPr lang="sl-SI"/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sl-SI" smtClean="0"/>
              <a:t>by Mladen Kopasić</a:t>
            </a:r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6811245-6DB5-413F-A903-4E6EF0442CEE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GlTzH9xkXQ&amp;feature=related" TargetMode="External"/><Relationship Id="rId2" Type="http://schemas.openxmlformats.org/officeDocument/2006/relationships/hyperlink" Target="http://www.youtube.com/watch?v=sBWPCvdv8Bk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hyperlink" Target="https://www.youtube.com/watch?v=GC_mV1IpjWA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5472608" cy="1152128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l-SI" sz="32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SLIKANJE 3: </a:t>
            </a:r>
            <a:br>
              <a:rPr lang="sl-SI" sz="32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sl-SI" sz="32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TOPLE IN HLADNE BARVE</a:t>
            </a:r>
            <a:endParaRPr lang="sl-SI" sz="32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39552" y="2758524"/>
            <a:ext cx="3600400" cy="864096"/>
          </a:xfrm>
        </p:spPr>
        <p:txBody>
          <a:bodyPr>
            <a:normAutofit fontScale="85000" lnSpcReduction="10000"/>
          </a:bodyPr>
          <a:lstStyle/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l-SI" dirty="0" smtClean="0"/>
              <a:t>Tehnika: kolaž/tempera</a:t>
            </a: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l-SI" dirty="0" smtClean="0"/>
              <a:t>Motiv: gozd/del človeškega telesa</a:t>
            </a:r>
            <a:endParaRPr lang="sl-SI" dirty="0"/>
          </a:p>
        </p:txBody>
      </p:sp>
      <p:sp>
        <p:nvSpPr>
          <p:cNvPr id="4" name="Podnaslov 2"/>
          <p:cNvSpPr txBox="1">
            <a:spLocks/>
          </p:cNvSpPr>
          <p:nvPr/>
        </p:nvSpPr>
        <p:spPr>
          <a:xfrm>
            <a:off x="467544" y="6093296"/>
            <a:ext cx="3563888" cy="476672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1600" dirty="0">
                <a:latin typeface="+mn-lt"/>
                <a:cs typeface="+mn-cs"/>
              </a:rPr>
              <a:t>Pripravil: Mladen </a:t>
            </a:r>
            <a:r>
              <a:rPr lang="sl-SI" sz="1600" dirty="0" smtClean="0">
                <a:latin typeface="+mn-lt"/>
                <a:cs typeface="+mn-cs"/>
              </a:rPr>
              <a:t>Kopasić</a:t>
            </a:r>
            <a:endParaRPr lang="sl-SI" sz="1600" dirty="0">
              <a:latin typeface="+mn-lt"/>
              <a:cs typeface="+mn-cs"/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sl-SI" sz="1600" dirty="0">
              <a:latin typeface="+mn-lt"/>
              <a:cs typeface="+mn-cs"/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sl-SI" sz="1600" dirty="0">
              <a:latin typeface="+mn-lt"/>
              <a:cs typeface="+mn-cs"/>
            </a:endParaRPr>
          </a:p>
        </p:txBody>
      </p:sp>
      <p:sp>
        <p:nvSpPr>
          <p:cNvPr id="6" name="Podnaslov 2"/>
          <p:cNvSpPr txBox="1">
            <a:spLocks/>
          </p:cNvSpPr>
          <p:nvPr/>
        </p:nvSpPr>
        <p:spPr>
          <a:xfrm>
            <a:off x="173228" y="2045470"/>
            <a:ext cx="6061239" cy="6258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000" dirty="0" smtClean="0"/>
              <a:t>Priloga pripravi LUM 5 Radovednih pet (Silva Karim)</a:t>
            </a:r>
            <a:endParaRPr lang="sl-SI" sz="2000" dirty="0"/>
          </a:p>
        </p:txBody>
      </p:sp>
      <p:pic>
        <p:nvPicPr>
          <p:cNvPr id="7" name="Slika 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964"/>
          <a:stretch>
            <a:fillRect/>
          </a:stretch>
        </p:blipFill>
        <p:spPr bwMode="auto">
          <a:xfrm>
            <a:off x="6444208" y="450627"/>
            <a:ext cx="2287224" cy="916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</a:t>
            </a:r>
            <a:endParaRPr lang="sl-SI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7B4A6-1299-4BBA-A9D1-8FFCE7A9B4AC}" type="slidenum">
              <a:rPr lang="sl-SI" smtClean="0"/>
              <a:pPr>
                <a:defRPr/>
              </a:pPr>
              <a:t>10</a:t>
            </a:fld>
            <a:endParaRPr lang="sl-SI"/>
          </a:p>
        </p:txBody>
      </p:sp>
      <p:pic>
        <p:nvPicPr>
          <p:cNvPr id="1026" name="Picture 2" descr="Rezultat iskanja slik za light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03" y="1052736"/>
            <a:ext cx="7728793" cy="4915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</a:t>
            </a:r>
            <a:endParaRPr lang="sl-SI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7B4A6-1299-4BBA-A9D1-8FFCE7A9B4AC}" type="slidenum">
              <a:rPr lang="sl-SI" smtClean="0"/>
              <a:pPr>
                <a:defRPr/>
              </a:pPr>
              <a:t>11</a:t>
            </a:fld>
            <a:endParaRPr lang="sl-SI"/>
          </a:p>
        </p:txBody>
      </p:sp>
      <p:pic>
        <p:nvPicPr>
          <p:cNvPr id="24578" name="Picture 2" descr="http://www.citypictures.org/data/media/259/Cold_Mountain_Lake_at_Dusk_Skarstad_Norwa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1052736"/>
            <a:ext cx="6912768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</a:t>
            </a:r>
            <a:endParaRPr lang="sl-SI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7B4A6-1299-4BBA-A9D1-8FFCE7A9B4AC}" type="slidenum">
              <a:rPr lang="sl-SI" smtClean="0"/>
              <a:pPr>
                <a:defRPr/>
              </a:pPr>
              <a:t>12</a:t>
            </a:fld>
            <a:endParaRPr lang="sl-SI"/>
          </a:p>
        </p:txBody>
      </p:sp>
      <p:pic>
        <p:nvPicPr>
          <p:cNvPr id="26626" name="Picture 2" descr="http://file.si/pfiles/328/nature-summer-wallpape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764704"/>
            <a:ext cx="7200800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</a:t>
            </a:r>
            <a:endParaRPr lang="sl-SI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7B4A6-1299-4BBA-A9D1-8FFCE7A9B4AC}" type="slidenum">
              <a:rPr lang="sl-SI" smtClean="0"/>
              <a:pPr>
                <a:defRPr/>
              </a:pPr>
              <a:t>13</a:t>
            </a:fld>
            <a:endParaRPr lang="sl-SI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395536" y="404664"/>
            <a:ext cx="8208912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Barvni krog lahko razdelimo na topli in hladni del.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www.tigercolor.com/color-lab/color-theory/images/color-wheel-300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1412776"/>
            <a:ext cx="3672408" cy="3672408"/>
          </a:xfrm>
          <a:prstGeom prst="rect">
            <a:avLst/>
          </a:prstGeom>
          <a:noFill/>
        </p:spPr>
      </p:pic>
      <p:cxnSp>
        <p:nvCxnSpPr>
          <p:cNvPr id="9" name="Raven konektor 8"/>
          <p:cNvCxnSpPr/>
          <p:nvPr/>
        </p:nvCxnSpPr>
        <p:spPr>
          <a:xfrm rot="16200000" flipV="1">
            <a:off x="2195736" y="1484784"/>
            <a:ext cx="3600400" cy="3600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jeZBesedilom 10"/>
          <p:cNvSpPr txBox="1"/>
          <p:nvPr/>
        </p:nvSpPr>
        <p:spPr>
          <a:xfrm>
            <a:off x="2051720" y="5517232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Kateri del ti deluje topel in kateri hladen?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</a:t>
            </a:r>
            <a:endParaRPr lang="sl-SI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7B4A6-1299-4BBA-A9D1-8FFCE7A9B4AC}" type="slidenum">
              <a:rPr lang="sl-SI" smtClean="0"/>
              <a:pPr>
                <a:defRPr/>
              </a:pPr>
              <a:t>14</a:t>
            </a:fld>
            <a:endParaRPr lang="sl-SI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395536" y="404664"/>
            <a:ext cx="8208912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 kdaj opazil tole?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775100"/>
            <a:ext cx="5852592" cy="5852592"/>
          </a:xfrm>
          <a:prstGeom prst="rect">
            <a:avLst/>
          </a:prstGeom>
        </p:spPr>
      </p:pic>
      <p:cxnSp>
        <p:nvCxnSpPr>
          <p:cNvPr id="7" name="Raven puščični povezovalnik 6"/>
          <p:cNvCxnSpPr/>
          <p:nvPr/>
        </p:nvCxnSpPr>
        <p:spPr>
          <a:xfrm>
            <a:off x="1017576" y="1988840"/>
            <a:ext cx="259228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91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</a:t>
            </a:r>
            <a:endParaRPr lang="sl-SI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7B4A6-1299-4BBA-A9D1-8FFCE7A9B4AC}" type="slidenum">
              <a:rPr lang="sl-SI" smtClean="0"/>
              <a:pPr>
                <a:defRPr/>
              </a:pPr>
              <a:t>15</a:t>
            </a:fld>
            <a:endParaRPr lang="sl-SI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395536" y="404664"/>
            <a:ext cx="8208912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 naslednjih fotografijah poišči tople in hladne barve. 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22" name="Picture 2" descr="http://www.destination360.com/north-america/us/alaska/images/s/alaska-aurora-boreali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648" y="1150841"/>
            <a:ext cx="6336704" cy="5069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</a:t>
            </a:r>
            <a:endParaRPr lang="sl-SI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7B4A6-1299-4BBA-A9D1-8FFCE7A9B4AC}" type="slidenum">
              <a:rPr lang="sl-SI" smtClean="0"/>
              <a:pPr>
                <a:defRPr/>
              </a:pPr>
              <a:t>16</a:t>
            </a:fld>
            <a:endParaRPr lang="sl-SI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395536" y="404664"/>
            <a:ext cx="8208912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http://www.wallpaper-valley.com/nature/wallpaper/Nature_Mountain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548680"/>
            <a:ext cx="7416824" cy="5454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</a:t>
            </a:r>
            <a:endParaRPr lang="sl-SI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7B4A6-1299-4BBA-A9D1-8FFCE7A9B4AC}" type="slidenum">
              <a:rPr lang="sl-SI" smtClean="0"/>
              <a:pPr>
                <a:defRPr/>
              </a:pPr>
              <a:t>17</a:t>
            </a:fld>
            <a:endParaRPr lang="sl-SI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395536" y="404664"/>
            <a:ext cx="8208912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9698" name="Picture 2" descr="http://hidefwallpaper.org/wp-content/gallery/nature_wallpaper_002/2474767803_b1d9cabdf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836712"/>
            <a:ext cx="7200800" cy="5292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</a:t>
            </a:r>
            <a:endParaRPr lang="sl-SI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7B4A6-1299-4BBA-A9D1-8FFCE7A9B4AC}" type="slidenum">
              <a:rPr lang="sl-SI" smtClean="0"/>
              <a:pPr>
                <a:defRPr/>
              </a:pPr>
              <a:t>18</a:t>
            </a:fld>
            <a:endParaRPr lang="sl-SI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395536" y="404664"/>
            <a:ext cx="8208912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674" name="Picture 2" descr="http://hidefwallpaper.org/wp-content/gallery/nature_wallpaper_007/nature-desktop-wallpape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620688"/>
            <a:ext cx="7467600" cy="560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</a:t>
            </a:r>
            <a:endParaRPr lang="sl-SI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7B4A6-1299-4BBA-A9D1-8FFCE7A9B4AC}" type="slidenum">
              <a:rPr lang="sl-SI" smtClean="0"/>
              <a:pPr>
                <a:defRPr/>
              </a:pPr>
              <a:t>19</a:t>
            </a:fld>
            <a:endParaRPr lang="sl-SI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395536" y="404664"/>
            <a:ext cx="8208912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746" name="Picture 2" descr="http://www.pulsarwallpapers.com/data/media/1/Tropical%20Harmon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566682"/>
            <a:ext cx="7128792" cy="5417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Pravokotnik 3"/>
          <p:cNvSpPr/>
          <p:nvPr/>
        </p:nvSpPr>
        <p:spPr>
          <a:xfrm>
            <a:off x="899592" y="6145875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9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Vse slike iz projekcije so prosto dosegljive na spletu. Avtor projekcije si ne lasti nikakršnih avtorskih pravic do njih. </a:t>
            </a:r>
          </a:p>
          <a:p>
            <a:r>
              <a:rPr lang="sl-SI" sz="9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Projekcija je namenjena izključno v izobraževalne namene.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814DA-5607-48DC-82D3-3842833C0E28}" type="slidenum">
              <a:rPr lang="sl-SI" smtClean="0"/>
              <a:pPr>
                <a:defRPr/>
              </a:pPr>
              <a:t>2</a:t>
            </a:fld>
            <a:endParaRPr lang="sl-SI"/>
          </a:p>
        </p:txBody>
      </p:sp>
      <p:sp>
        <p:nvSpPr>
          <p:cNvPr id="11" name="Ograda no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</a:t>
            </a:r>
            <a:endParaRPr lang="sl-SI"/>
          </a:p>
        </p:txBody>
      </p:sp>
      <p:sp>
        <p:nvSpPr>
          <p:cNvPr id="8" name="Podnaslov 2"/>
          <p:cNvSpPr txBox="1">
            <a:spLocks/>
          </p:cNvSpPr>
          <p:nvPr/>
        </p:nvSpPr>
        <p:spPr>
          <a:xfrm>
            <a:off x="287016" y="590197"/>
            <a:ext cx="8856984" cy="623887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>
                <a:solidFill>
                  <a:schemeClr val="bg1"/>
                </a:solidFill>
                <a:latin typeface="+mn-lt"/>
                <a:cs typeface="+mn-cs"/>
              </a:rPr>
              <a:t>Kaj čutiš, ko gledaš levo polovico slike in kaj čutiš, ko gledaš desno polovico slike?</a:t>
            </a:r>
            <a:endParaRPr lang="sl-SI" dirty="0">
              <a:solidFill>
                <a:schemeClr val="bg1"/>
              </a:solidFill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>
              <a:solidFill>
                <a:schemeClr val="bg1"/>
              </a:solidFill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2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September</a:t>
            </a:r>
            <a:endParaRPr kumimoji="0" lang="sl-SI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fc06.deviantart.net/fs48/i/2009/151/2/a/Hot_and_cold_colors_by_jdsonic30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31563" y="1347082"/>
            <a:ext cx="7100699" cy="4437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</a:t>
            </a:r>
            <a:endParaRPr lang="sl-SI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7B4A6-1299-4BBA-A9D1-8FFCE7A9B4AC}" type="slidenum">
              <a:rPr lang="sl-SI" smtClean="0"/>
              <a:pPr>
                <a:defRPr/>
              </a:pPr>
              <a:t>20</a:t>
            </a:fld>
            <a:endParaRPr lang="sl-SI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395536" y="404664"/>
            <a:ext cx="8208912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611560" y="1556792"/>
            <a:ext cx="6032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Oglej si posnetke. Bodi pozoren na tople in hladne barve.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755576" y="249289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  <a:hlinkClick r:id="rId2"/>
              </a:rPr>
              <a:t>Polarni sij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2771800" y="3284984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  <a:hlinkClick r:id="rId3"/>
              </a:rPr>
              <a:t>Sončni vzhodi in zahodi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9" name="Naslov 1"/>
          <p:cNvSpPr txBox="1">
            <a:spLocks/>
          </p:cNvSpPr>
          <p:nvPr/>
        </p:nvSpPr>
        <p:spPr>
          <a:xfrm>
            <a:off x="539552" y="692696"/>
            <a:ext cx="3456384" cy="504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Zanimivosti</a:t>
            </a:r>
            <a:endParaRPr kumimoji="0" lang="sl-SI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6804248" y="42930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  <a:hlinkClick r:id="rId4"/>
              </a:rPr>
              <a:t>?</a:t>
            </a: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11" name="Slika 10" descr="tvprozore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4221088"/>
            <a:ext cx="1368152" cy="1140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</a:t>
            </a:r>
            <a:endParaRPr lang="sl-SI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7B4A6-1299-4BBA-A9D1-8FFCE7A9B4AC}" type="slidenum">
              <a:rPr lang="sl-SI" smtClean="0"/>
              <a:pPr>
                <a:defRPr/>
              </a:pPr>
              <a:t>21</a:t>
            </a:fld>
            <a:endParaRPr lang="sl-SI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395536" y="404664"/>
            <a:ext cx="3672408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Tvoja prva naloga</a:t>
            </a:r>
            <a:endParaRPr kumimoji="0" lang="sl-SI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818" name="AutoShape 2" descr="http://cienciavivasintra.pt/ing/images/cores.jpg"/>
          <p:cNvSpPr>
            <a:spLocks noChangeAspect="1" noChangeArrowheads="1"/>
          </p:cNvSpPr>
          <p:nvPr/>
        </p:nvSpPr>
        <p:spPr bwMode="auto">
          <a:xfrm>
            <a:off x="155575" y="-1309688"/>
            <a:ext cx="3657600" cy="2743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34820" name="AutoShape 4" descr="http://cienciavivasintra.pt/ing/images/cores.jpg"/>
          <p:cNvSpPr>
            <a:spLocks noChangeAspect="1" noChangeArrowheads="1"/>
          </p:cNvSpPr>
          <p:nvPr/>
        </p:nvSpPr>
        <p:spPr bwMode="auto">
          <a:xfrm>
            <a:off x="155575" y="-1309688"/>
            <a:ext cx="3657600" cy="2743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9" name="PoljeZBesedilom 8"/>
          <p:cNvSpPr txBox="1"/>
          <p:nvPr/>
        </p:nvSpPr>
        <p:spPr>
          <a:xfrm>
            <a:off x="467544" y="908720"/>
            <a:ext cx="79389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Ozadje naj bo kombinacija svetlih ali temnih barv, sprednji del, ki predstavlja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roki, pa ravno obratno.</a:t>
            </a:r>
          </a:p>
          <a:p>
            <a:r>
              <a:rPr lang="sl-SI" dirty="0">
                <a:solidFill>
                  <a:schemeClr val="bg1"/>
                </a:solidFill>
              </a:rPr>
              <a:t>Pomagaj si z barvnim krogom.</a:t>
            </a:r>
          </a:p>
          <a:p>
            <a:endParaRPr lang="sl-SI" dirty="0" smtClean="0">
              <a:solidFill>
                <a:schemeClr val="bg1"/>
              </a:solidFill>
            </a:endParaRP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12360" y="1196752"/>
            <a:ext cx="997223" cy="100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065641"/>
            <a:ext cx="6005578" cy="4179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dirty="0" err="1" smtClean="0"/>
              <a:t>by</a:t>
            </a:r>
            <a:r>
              <a:rPr lang="sl-SI" dirty="0" smtClean="0"/>
              <a:t> Mladen Kopasić</a:t>
            </a:r>
            <a:endParaRPr lang="sl-SI" dirty="0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7B4A6-1299-4BBA-A9D1-8FFCE7A9B4AC}" type="slidenum">
              <a:rPr lang="sl-SI" smtClean="0"/>
              <a:pPr>
                <a:defRPr/>
              </a:pPr>
              <a:t>22</a:t>
            </a:fld>
            <a:endParaRPr lang="sl-SI"/>
          </a:p>
        </p:txBody>
      </p:sp>
      <p:sp>
        <p:nvSpPr>
          <p:cNvPr id="34818" name="AutoShape 2" descr="http://cienciavivasintra.pt/ing/images/cores.jpg"/>
          <p:cNvSpPr>
            <a:spLocks noChangeAspect="1" noChangeArrowheads="1"/>
          </p:cNvSpPr>
          <p:nvPr/>
        </p:nvSpPr>
        <p:spPr bwMode="auto">
          <a:xfrm>
            <a:off x="155575" y="-1309688"/>
            <a:ext cx="3657600" cy="2743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34820" name="AutoShape 4" descr="http://cienciavivasintra.pt/ing/images/cores.jpg"/>
          <p:cNvSpPr>
            <a:spLocks noChangeAspect="1" noChangeArrowheads="1"/>
          </p:cNvSpPr>
          <p:nvPr/>
        </p:nvSpPr>
        <p:spPr bwMode="auto">
          <a:xfrm>
            <a:off x="155575" y="-1309688"/>
            <a:ext cx="3657600" cy="2743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4108873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742" y="3212976"/>
            <a:ext cx="4164023" cy="293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070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</a:t>
            </a:r>
            <a:endParaRPr lang="sl-SI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7B4A6-1299-4BBA-A9D1-8FFCE7A9B4AC}" type="slidenum">
              <a:rPr lang="sl-SI" smtClean="0"/>
              <a:pPr>
                <a:defRPr/>
              </a:pPr>
              <a:t>23</a:t>
            </a:fld>
            <a:endParaRPr lang="sl-SI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395536" y="404664"/>
            <a:ext cx="3672408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Tvoja druga naloga</a:t>
            </a:r>
            <a:endParaRPr kumimoji="0" lang="sl-SI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818" name="AutoShape 2" descr="http://cienciavivasintra.pt/ing/images/cores.jpg"/>
          <p:cNvSpPr>
            <a:spLocks noChangeAspect="1" noChangeArrowheads="1"/>
          </p:cNvSpPr>
          <p:nvPr/>
        </p:nvSpPr>
        <p:spPr bwMode="auto">
          <a:xfrm>
            <a:off x="155575" y="-1309688"/>
            <a:ext cx="3657600" cy="2743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34820" name="AutoShape 4" descr="http://cienciavivasintra.pt/ing/images/cores.jpg"/>
          <p:cNvSpPr>
            <a:spLocks noChangeAspect="1" noChangeArrowheads="1"/>
          </p:cNvSpPr>
          <p:nvPr/>
        </p:nvSpPr>
        <p:spPr bwMode="auto">
          <a:xfrm>
            <a:off x="155575" y="-1309688"/>
            <a:ext cx="3657600" cy="2743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9" name="PoljeZBesedilom 8"/>
          <p:cNvSpPr txBox="1"/>
          <p:nvPr/>
        </p:nvSpPr>
        <p:spPr>
          <a:xfrm>
            <a:off x="467544" y="90872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Iz kolaž papirja izreži topel ali hladen čarobni gozd. </a:t>
            </a:r>
          </a:p>
        </p:txBody>
      </p:sp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427002" y="396652"/>
            <a:ext cx="1393470" cy="140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s://scontent-vie1-1.xx.fbcdn.net/v/t1.0-9/15037247_319048768479080_8073641906431405297_n.jpg?oh=78df94ad497eeb336f26728e354a3862&amp;oe=58C1620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1" t="9788" r="9177" b="15664"/>
          <a:stretch/>
        </p:blipFill>
        <p:spPr bwMode="auto">
          <a:xfrm>
            <a:off x="395536" y="2218566"/>
            <a:ext cx="4176464" cy="28789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content-vie1-1.xx.fbcdn.net/v/t1.0-9/15037242_319048955145728_70651341185820547_n.jpg?oh=3c42ece75ffa6e03e205c8733a5dba32&amp;oe=58B9A10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1" t="13987" r="13902" b="15663"/>
          <a:stretch/>
        </p:blipFill>
        <p:spPr bwMode="auto">
          <a:xfrm>
            <a:off x="4824368" y="2218565"/>
            <a:ext cx="3996104" cy="28789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</a:t>
            </a:r>
            <a:endParaRPr lang="sl-SI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7B4A6-1299-4BBA-A9D1-8FFCE7A9B4AC}" type="slidenum">
              <a:rPr lang="sl-SI" smtClean="0"/>
              <a:pPr>
                <a:defRPr/>
              </a:pPr>
              <a:t>24</a:t>
            </a:fld>
            <a:endParaRPr lang="sl-SI"/>
          </a:p>
        </p:txBody>
      </p:sp>
      <p:sp>
        <p:nvSpPr>
          <p:cNvPr id="34818" name="AutoShape 2" descr="http://cienciavivasintra.pt/ing/images/cores.jpg"/>
          <p:cNvSpPr>
            <a:spLocks noChangeAspect="1" noChangeArrowheads="1"/>
          </p:cNvSpPr>
          <p:nvPr/>
        </p:nvSpPr>
        <p:spPr bwMode="auto">
          <a:xfrm>
            <a:off x="155575" y="-1309688"/>
            <a:ext cx="3657600" cy="2743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34820" name="AutoShape 4" descr="http://cienciavivasintra.pt/ing/images/cores.jpg"/>
          <p:cNvSpPr>
            <a:spLocks noChangeAspect="1" noChangeArrowheads="1"/>
          </p:cNvSpPr>
          <p:nvPr/>
        </p:nvSpPr>
        <p:spPr bwMode="auto">
          <a:xfrm>
            <a:off x="155575" y="-1309688"/>
            <a:ext cx="3657600" cy="2743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6146" name="Picture 2" descr="https://scontent-vie1-1.xx.fbcdn.net/v/t1.0-9/15032047_319048891812401_8328906077965879771_n.jpg?oh=e6dd175dc1bf89ab6c712b6c6efc6622&amp;oe=58C9794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4" b="5154"/>
          <a:stretch/>
        </p:blipFill>
        <p:spPr bwMode="auto">
          <a:xfrm>
            <a:off x="467544" y="476672"/>
            <a:ext cx="8254736" cy="5616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06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dirty="0" smtClean="0"/>
              <a:t>Pripravil </a:t>
            </a:r>
            <a:r>
              <a:rPr lang="sl-SI" dirty="0" smtClean="0"/>
              <a:t>Mladen Kopasić</a:t>
            </a:r>
            <a:endParaRPr lang="sl-SI" dirty="0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7B4A6-1299-4BBA-A9D1-8FFCE7A9B4AC}" type="slidenum">
              <a:rPr lang="sl-SI" smtClean="0"/>
              <a:pPr>
                <a:defRPr/>
              </a:pPr>
              <a:t>25</a:t>
            </a:fld>
            <a:endParaRPr lang="sl-SI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395536" y="404664"/>
            <a:ext cx="3672408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XXL naloga</a:t>
            </a:r>
            <a:endParaRPr kumimoji="0" lang="sl-SI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818" name="AutoShape 2" descr="http://cienciavivasintra.pt/ing/images/cores.jpg"/>
          <p:cNvSpPr>
            <a:spLocks noChangeAspect="1" noChangeArrowheads="1"/>
          </p:cNvSpPr>
          <p:nvPr/>
        </p:nvSpPr>
        <p:spPr bwMode="auto">
          <a:xfrm>
            <a:off x="155575" y="-1309688"/>
            <a:ext cx="3657600" cy="2743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34820" name="AutoShape 4" descr="http://cienciavivasintra.pt/ing/images/cores.jpg"/>
          <p:cNvSpPr>
            <a:spLocks noChangeAspect="1" noChangeArrowheads="1"/>
          </p:cNvSpPr>
          <p:nvPr/>
        </p:nvSpPr>
        <p:spPr bwMode="auto">
          <a:xfrm>
            <a:off x="155575" y="-1309688"/>
            <a:ext cx="3657600" cy="2743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9" name="PoljeZBesedilom 8"/>
          <p:cNvSpPr txBox="1"/>
          <p:nvPr/>
        </p:nvSpPr>
        <p:spPr>
          <a:xfrm>
            <a:off x="467544" y="908720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Ozadje, ki predstavlja sonce, naj bo kombinacija toplih barv, sprednji del, ki predstavlja morje, pa naj bo kombinacija hladnih barv.</a:t>
            </a:r>
          </a:p>
          <a:p>
            <a:r>
              <a:rPr lang="sl-SI" dirty="0">
                <a:solidFill>
                  <a:schemeClr val="bg1"/>
                </a:solidFill>
              </a:rPr>
              <a:t>Pomagaj si z barvnim krogom.</a:t>
            </a:r>
          </a:p>
          <a:p>
            <a:endParaRPr lang="sl-SI" dirty="0" smtClean="0">
              <a:solidFill>
                <a:schemeClr val="bg1"/>
              </a:solidFill>
            </a:endParaRP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12360" y="1196752"/>
            <a:ext cx="997223" cy="100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Enlightened - sun painting - Shadi Desjardins - 2015 - www.etsy.com/ca/shop/shadesofpaint - www.shadidesjardins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09049"/>
            <a:ext cx="5362575" cy="4191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07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dirty="0" err="1" smtClean="0"/>
              <a:t>by</a:t>
            </a:r>
            <a:r>
              <a:rPr lang="sl-SI" dirty="0" smtClean="0"/>
              <a:t> Mladen Kopasić</a:t>
            </a:r>
            <a:endParaRPr lang="sl-SI" dirty="0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7B4A6-1299-4BBA-A9D1-8FFCE7A9B4AC}" type="slidenum">
              <a:rPr lang="sl-SI" smtClean="0"/>
              <a:pPr>
                <a:defRPr/>
              </a:pPr>
              <a:t>26</a:t>
            </a:fld>
            <a:endParaRPr lang="sl-SI"/>
          </a:p>
        </p:txBody>
      </p:sp>
      <p:sp>
        <p:nvSpPr>
          <p:cNvPr id="34818" name="AutoShape 2" descr="http://cienciavivasintra.pt/ing/images/cores.jpg"/>
          <p:cNvSpPr>
            <a:spLocks noChangeAspect="1" noChangeArrowheads="1"/>
          </p:cNvSpPr>
          <p:nvPr/>
        </p:nvSpPr>
        <p:spPr bwMode="auto">
          <a:xfrm>
            <a:off x="155575" y="-1309688"/>
            <a:ext cx="3657600" cy="2743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34820" name="AutoShape 4" descr="http://cienciavivasintra.pt/ing/images/cores.jpg"/>
          <p:cNvSpPr>
            <a:spLocks noChangeAspect="1" noChangeArrowheads="1"/>
          </p:cNvSpPr>
          <p:nvPr/>
        </p:nvSpPr>
        <p:spPr bwMode="auto">
          <a:xfrm>
            <a:off x="155575" y="-1309688"/>
            <a:ext cx="3657600" cy="2743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26" name="Picture 2" descr="image 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408712" cy="45085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77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dirty="0" err="1" smtClean="0"/>
              <a:t>by</a:t>
            </a:r>
            <a:r>
              <a:rPr lang="sl-SI" dirty="0" smtClean="0"/>
              <a:t> Mladen Kopasić</a:t>
            </a:r>
            <a:endParaRPr lang="sl-SI" dirty="0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7B4A6-1299-4BBA-A9D1-8FFCE7A9B4AC}" type="slidenum">
              <a:rPr lang="sl-SI" smtClean="0"/>
              <a:pPr>
                <a:defRPr/>
              </a:pPr>
              <a:t>27</a:t>
            </a:fld>
            <a:endParaRPr lang="sl-SI"/>
          </a:p>
        </p:txBody>
      </p:sp>
      <p:sp>
        <p:nvSpPr>
          <p:cNvPr id="34818" name="AutoShape 2" descr="http://cienciavivasintra.pt/ing/images/cores.jpg"/>
          <p:cNvSpPr>
            <a:spLocks noChangeAspect="1" noChangeArrowheads="1"/>
          </p:cNvSpPr>
          <p:nvPr/>
        </p:nvSpPr>
        <p:spPr bwMode="auto">
          <a:xfrm>
            <a:off x="155575" y="-1309688"/>
            <a:ext cx="3657600" cy="2743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34820" name="AutoShape 4" descr="http://cienciavivasintra.pt/ing/images/cores.jpg"/>
          <p:cNvSpPr>
            <a:spLocks noChangeAspect="1" noChangeArrowheads="1"/>
          </p:cNvSpPr>
          <p:nvPr/>
        </p:nvSpPr>
        <p:spPr bwMode="auto">
          <a:xfrm>
            <a:off x="155575" y="-1309688"/>
            <a:ext cx="3657600" cy="2743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050" name="Picture 2" descr="&quot;oceana&quot; | robin m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48680"/>
            <a:ext cx="3352800" cy="4762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6712"/>
            <a:ext cx="3969579" cy="39904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45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814DA-5607-48DC-82D3-3842833C0E28}" type="slidenum">
              <a:rPr lang="sl-SI" smtClean="0"/>
              <a:pPr>
                <a:defRPr/>
              </a:pPr>
              <a:t>3</a:t>
            </a:fld>
            <a:endParaRPr lang="sl-SI"/>
          </a:p>
        </p:txBody>
      </p:sp>
      <p:sp>
        <p:nvSpPr>
          <p:cNvPr id="11" name="Ograda no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</a:t>
            </a:r>
            <a:endParaRPr lang="sl-SI"/>
          </a:p>
        </p:txBody>
      </p:sp>
      <p:sp>
        <p:nvSpPr>
          <p:cNvPr id="8" name="Podnaslov 2"/>
          <p:cNvSpPr txBox="1">
            <a:spLocks/>
          </p:cNvSpPr>
          <p:nvPr/>
        </p:nvSpPr>
        <p:spPr>
          <a:xfrm>
            <a:off x="395536" y="482263"/>
            <a:ext cx="4392488" cy="623887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>
                <a:solidFill>
                  <a:schemeClr val="bg1"/>
                </a:solidFill>
                <a:latin typeface="+mn-lt"/>
                <a:cs typeface="+mn-cs"/>
              </a:rPr>
              <a:t>Kaj čutiš ob pogledu na to sliko?</a:t>
            </a:r>
            <a:endParaRPr lang="sl-SI" dirty="0">
              <a:solidFill>
                <a:schemeClr val="bg1"/>
              </a:solidFill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>
              <a:solidFill>
                <a:schemeClr val="bg1"/>
              </a:solidFill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sl-SI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2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September</a:t>
            </a:r>
            <a:endParaRPr kumimoji="0" lang="sl-SI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89" y="1106150"/>
            <a:ext cx="8326790" cy="5204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928817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3384376" cy="562074"/>
          </a:xfrm>
        </p:spPr>
        <p:txBody>
          <a:bodyPr>
            <a:normAutofit/>
          </a:bodyPr>
          <a:lstStyle/>
          <a:p>
            <a:r>
              <a:rPr lang="sl-SI" sz="2800" dirty="0" smtClean="0">
                <a:solidFill>
                  <a:schemeClr val="bg1"/>
                </a:solidFill>
              </a:rPr>
              <a:t>Tople barve</a:t>
            </a:r>
            <a:endParaRPr lang="sl-SI" sz="2800" dirty="0">
              <a:solidFill>
                <a:schemeClr val="bg1"/>
              </a:solidFill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dirty="0" err="1" smtClean="0"/>
              <a:t>by</a:t>
            </a:r>
            <a:r>
              <a:rPr lang="sl-SI" dirty="0" smtClean="0"/>
              <a:t> Mladen Kopasić</a:t>
            </a:r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86437-2BE3-445F-AD29-7703BE3C4D0D}" type="slidenum">
              <a:rPr lang="sl-SI" smtClean="0"/>
              <a:pPr>
                <a:defRPr/>
              </a:pPr>
              <a:t>4</a:t>
            </a:fld>
            <a:endParaRPr lang="sl-SI"/>
          </a:p>
        </p:txBody>
      </p:sp>
      <p:sp>
        <p:nvSpPr>
          <p:cNvPr id="17" name="PoljeZBesedilom 16"/>
          <p:cNvSpPr txBox="1"/>
          <p:nvPr/>
        </p:nvSpPr>
        <p:spPr>
          <a:xfrm>
            <a:off x="539552" y="1052736"/>
            <a:ext cx="77508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Pripadajo pojavom v naravi, ki nam dajejo občutek toplote – sonce, ogenj </a:t>
            </a:r>
          </a:p>
          <a:p>
            <a:endParaRPr lang="sl-SI" dirty="0" smtClean="0">
              <a:solidFill>
                <a:schemeClr val="bg1"/>
              </a:solidFill>
            </a:endParaRPr>
          </a:p>
          <a:p>
            <a:r>
              <a:rPr lang="sl-SI" dirty="0" smtClean="0">
                <a:solidFill>
                  <a:schemeClr val="bg1"/>
                </a:solidFill>
              </a:rPr>
              <a:t>ali predmetom, ki jih povezujemo z ognjem, toploto – žarnica, sveča …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18" name="PoljeZBesedilom 17"/>
          <p:cNvSpPr txBox="1"/>
          <p:nvPr/>
        </p:nvSpPr>
        <p:spPr>
          <a:xfrm>
            <a:off x="683568" y="2348880"/>
            <a:ext cx="80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To so:</a:t>
            </a:r>
          </a:p>
        </p:txBody>
      </p:sp>
      <p:sp>
        <p:nvSpPr>
          <p:cNvPr id="20" name="Elipsa 19"/>
          <p:cNvSpPr/>
          <p:nvPr/>
        </p:nvSpPr>
        <p:spPr>
          <a:xfrm>
            <a:off x="1043608" y="2996952"/>
            <a:ext cx="1440160" cy="1440160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Elipsa 20"/>
          <p:cNvSpPr/>
          <p:nvPr/>
        </p:nvSpPr>
        <p:spPr>
          <a:xfrm>
            <a:off x="3635896" y="2996952"/>
            <a:ext cx="1440160" cy="1440160"/>
          </a:xfrm>
          <a:prstGeom prst="ellipse">
            <a:avLst/>
          </a:prstGeom>
          <a:solidFill>
            <a:srgbClr val="FFC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Elipsa 21"/>
          <p:cNvSpPr/>
          <p:nvPr/>
        </p:nvSpPr>
        <p:spPr>
          <a:xfrm>
            <a:off x="6300192" y="2924944"/>
            <a:ext cx="1440160" cy="144016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</a:t>
            </a:r>
            <a:endParaRPr lang="sl-SI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7B4A6-1299-4BBA-A9D1-8FFCE7A9B4AC}" type="slidenum">
              <a:rPr lang="sl-SI" smtClean="0"/>
              <a:pPr>
                <a:defRPr/>
              </a:pPr>
              <a:t>5</a:t>
            </a:fld>
            <a:endParaRPr lang="sl-SI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539552" y="615956"/>
            <a:ext cx="8208912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 naravi nekateri pojavi delujejo toplo.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http://www.bergoiata.org/fe/sun-sky/Blazing%20Su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268760"/>
            <a:ext cx="6768752" cy="5076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</a:t>
            </a:r>
            <a:endParaRPr lang="sl-SI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7B4A6-1299-4BBA-A9D1-8FFCE7A9B4AC}" type="slidenum">
              <a:rPr lang="sl-SI" smtClean="0"/>
              <a:pPr>
                <a:defRPr/>
              </a:pPr>
              <a:t>6</a:t>
            </a:fld>
            <a:endParaRPr lang="sl-SI"/>
          </a:p>
        </p:txBody>
      </p:sp>
      <p:pic>
        <p:nvPicPr>
          <p:cNvPr id="2050" name="Picture 2" descr="https://upload.wikimedia.org/wikipedia/commons/3/36/Large_bonf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66" y="908720"/>
            <a:ext cx="7391400" cy="4924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22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</a:t>
            </a:r>
            <a:endParaRPr lang="sl-SI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7B4A6-1299-4BBA-A9D1-8FFCE7A9B4AC}" type="slidenum">
              <a:rPr lang="sl-SI" smtClean="0"/>
              <a:pPr>
                <a:defRPr/>
              </a:pPr>
              <a:t>7</a:t>
            </a:fld>
            <a:endParaRPr lang="sl-SI"/>
          </a:p>
        </p:txBody>
      </p:sp>
      <p:pic>
        <p:nvPicPr>
          <p:cNvPr id="9218" name="Picture 2" descr="Stock image of 'Beautiful autumn landscape in warm colors'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620000" cy="5076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94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3384376" cy="562074"/>
          </a:xfrm>
        </p:spPr>
        <p:txBody>
          <a:bodyPr>
            <a:normAutofit/>
          </a:bodyPr>
          <a:lstStyle/>
          <a:p>
            <a:r>
              <a:rPr lang="sl-SI" sz="2800" dirty="0" smtClean="0">
                <a:solidFill>
                  <a:schemeClr val="bg1"/>
                </a:solidFill>
              </a:rPr>
              <a:t>Hladne barve</a:t>
            </a:r>
            <a:endParaRPr lang="sl-SI" sz="2800" dirty="0">
              <a:solidFill>
                <a:schemeClr val="bg1"/>
              </a:solidFill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dirty="0" err="1" smtClean="0"/>
              <a:t>by</a:t>
            </a:r>
            <a:r>
              <a:rPr lang="sl-SI" dirty="0" smtClean="0"/>
              <a:t> Mladen Kopasić</a:t>
            </a:r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86437-2BE3-445F-AD29-7703BE3C4D0D}" type="slidenum">
              <a:rPr lang="sl-SI" smtClean="0"/>
              <a:pPr>
                <a:defRPr/>
              </a:pPr>
              <a:t>8</a:t>
            </a:fld>
            <a:endParaRPr lang="sl-SI"/>
          </a:p>
        </p:txBody>
      </p:sp>
      <p:sp>
        <p:nvSpPr>
          <p:cNvPr id="17" name="PoljeZBesedilom 16"/>
          <p:cNvSpPr txBox="1"/>
          <p:nvPr/>
        </p:nvSpPr>
        <p:spPr>
          <a:xfrm>
            <a:off x="539552" y="1052737"/>
            <a:ext cx="7481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Pripadajo pojavom v naravi, ki nam dajejo občutek mraza, vode, ledu.</a:t>
            </a:r>
          </a:p>
          <a:p>
            <a:endParaRPr lang="sl-SI" dirty="0" smtClean="0">
              <a:solidFill>
                <a:schemeClr val="bg1"/>
              </a:solidFill>
            </a:endParaRPr>
          </a:p>
        </p:txBody>
      </p:sp>
      <p:sp>
        <p:nvSpPr>
          <p:cNvPr id="18" name="PoljeZBesedilom 17"/>
          <p:cNvSpPr txBox="1"/>
          <p:nvPr/>
        </p:nvSpPr>
        <p:spPr>
          <a:xfrm>
            <a:off x="683568" y="1772816"/>
            <a:ext cx="80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To so:</a:t>
            </a:r>
          </a:p>
        </p:txBody>
      </p:sp>
      <p:sp>
        <p:nvSpPr>
          <p:cNvPr id="20" name="Elipsa 19"/>
          <p:cNvSpPr/>
          <p:nvPr/>
        </p:nvSpPr>
        <p:spPr>
          <a:xfrm>
            <a:off x="1043608" y="2636912"/>
            <a:ext cx="1440160" cy="1440160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Elipsa 20"/>
          <p:cNvSpPr/>
          <p:nvPr/>
        </p:nvSpPr>
        <p:spPr>
          <a:xfrm>
            <a:off x="3635896" y="2564904"/>
            <a:ext cx="1440160" cy="1440160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Elipsa 21"/>
          <p:cNvSpPr/>
          <p:nvPr/>
        </p:nvSpPr>
        <p:spPr>
          <a:xfrm>
            <a:off x="6300192" y="2564904"/>
            <a:ext cx="1440160" cy="1440160"/>
          </a:xfrm>
          <a:prstGeom prst="ellipse">
            <a:avLst/>
          </a:prstGeom>
          <a:solidFill>
            <a:srgbClr val="7030A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by Mladen Kopasić</a:t>
            </a:r>
            <a:endParaRPr lang="sl-SI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7B4A6-1299-4BBA-A9D1-8FFCE7A9B4AC}" type="slidenum">
              <a:rPr lang="sl-SI" smtClean="0"/>
              <a:pPr>
                <a:defRPr/>
              </a:pPr>
              <a:t>9</a:t>
            </a:fld>
            <a:endParaRPr lang="sl-SI"/>
          </a:p>
        </p:txBody>
      </p:sp>
      <p:pic>
        <p:nvPicPr>
          <p:cNvPr id="24580" name="Picture 4" descr="http://cold-north-pole-screensaver.smartcode.com/images/sshots/cold_north_pole_screensaver_203885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124744"/>
            <a:ext cx="6912768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706488" y="432680"/>
            <a:ext cx="8208912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 naravi nekateri pojavi delujejo hladno.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hnika">
  <a:themeElements>
    <a:clrScheme name="Tehnik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hnik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878</TotalTime>
  <Words>387</Words>
  <Application>Microsoft Office PowerPoint</Application>
  <PresentationFormat>Diaprojekcija na zaslonu (4:3)</PresentationFormat>
  <Paragraphs>91</Paragraphs>
  <Slides>27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27</vt:i4>
      </vt:variant>
    </vt:vector>
  </HeadingPairs>
  <TitlesOfParts>
    <vt:vector size="34" baseType="lpstr">
      <vt:lpstr>Arial</vt:lpstr>
      <vt:lpstr>Calibri</vt:lpstr>
      <vt:lpstr>Franklin Gothic Book</vt:lpstr>
      <vt:lpstr>Times New Roman</vt:lpstr>
      <vt:lpstr>Wingdings 2</vt:lpstr>
      <vt:lpstr>Wingdings 3</vt:lpstr>
      <vt:lpstr>Tehnika</vt:lpstr>
      <vt:lpstr>SLIKANJE 3:  TOPLE IN HLADNE BARVE</vt:lpstr>
      <vt:lpstr>PowerPointova predstavitev</vt:lpstr>
      <vt:lpstr>PowerPointova predstavitev</vt:lpstr>
      <vt:lpstr>Tople barve</vt:lpstr>
      <vt:lpstr>PowerPointova predstavitev</vt:lpstr>
      <vt:lpstr>PowerPointova predstavitev</vt:lpstr>
      <vt:lpstr>PowerPointova predstavitev</vt:lpstr>
      <vt:lpstr>Hladne barve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Risanje: svinčnik 1</dc:title>
  <dc:creator>Mladen Kopasic</dc:creator>
  <cp:lastModifiedBy>Mladen Kopasic</cp:lastModifiedBy>
  <cp:revision>106</cp:revision>
  <dcterms:created xsi:type="dcterms:W3CDTF">2010-09-07T15:46:07Z</dcterms:created>
  <dcterms:modified xsi:type="dcterms:W3CDTF">2019-08-22T11:09:21Z</dcterms:modified>
</cp:coreProperties>
</file>