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6E9B4-B2B2-4843-B1AF-80251ADEE175}" type="datetimeFigureOut">
              <a:rPr lang="sl-SI" smtClean="0"/>
              <a:t>8. 02. 2022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902F-D6C8-4250-89E3-3EB217B3C99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32341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6E9B4-B2B2-4843-B1AF-80251ADEE175}" type="datetimeFigureOut">
              <a:rPr lang="sl-SI" smtClean="0"/>
              <a:t>8. 02. 2022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902F-D6C8-4250-89E3-3EB217B3C99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86545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6E9B4-B2B2-4843-B1AF-80251ADEE175}" type="datetimeFigureOut">
              <a:rPr lang="sl-SI" smtClean="0"/>
              <a:t>8. 02. 2022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902F-D6C8-4250-89E3-3EB217B3C99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15029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6E9B4-B2B2-4843-B1AF-80251ADEE175}" type="datetimeFigureOut">
              <a:rPr lang="sl-SI" smtClean="0"/>
              <a:t>8. 02. 2022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902F-D6C8-4250-89E3-3EB217B3C99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72812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6E9B4-B2B2-4843-B1AF-80251ADEE175}" type="datetimeFigureOut">
              <a:rPr lang="sl-SI" smtClean="0"/>
              <a:t>8. 02. 2022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902F-D6C8-4250-89E3-3EB217B3C99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09371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6E9B4-B2B2-4843-B1AF-80251ADEE175}" type="datetimeFigureOut">
              <a:rPr lang="sl-SI" smtClean="0"/>
              <a:t>8. 02. 2022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902F-D6C8-4250-89E3-3EB217B3C99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89964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6E9B4-B2B2-4843-B1AF-80251ADEE175}" type="datetimeFigureOut">
              <a:rPr lang="sl-SI" smtClean="0"/>
              <a:t>8. 02. 2022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902F-D6C8-4250-89E3-3EB217B3C99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92818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6E9B4-B2B2-4843-B1AF-80251ADEE175}" type="datetimeFigureOut">
              <a:rPr lang="sl-SI" smtClean="0"/>
              <a:t>8. 02. 2022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902F-D6C8-4250-89E3-3EB217B3C99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40136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6E9B4-B2B2-4843-B1AF-80251ADEE175}" type="datetimeFigureOut">
              <a:rPr lang="sl-SI" smtClean="0"/>
              <a:t>8. 02. 2022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902F-D6C8-4250-89E3-3EB217B3C99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88975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6E9B4-B2B2-4843-B1AF-80251ADEE175}" type="datetimeFigureOut">
              <a:rPr lang="sl-SI" smtClean="0"/>
              <a:t>8. 02. 2022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902F-D6C8-4250-89E3-3EB217B3C99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32508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6E9B4-B2B2-4843-B1AF-80251ADEE175}" type="datetimeFigureOut">
              <a:rPr lang="sl-SI" smtClean="0"/>
              <a:t>8. 02. 2022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902F-D6C8-4250-89E3-3EB217B3C99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69395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6E9B4-B2B2-4843-B1AF-80251ADEE175}" type="datetimeFigureOut">
              <a:rPr lang="sl-SI" smtClean="0"/>
              <a:t>8. 02. 2022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6902F-D6C8-4250-89E3-3EB217B3C99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15267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14200" y="-2412974"/>
            <a:ext cx="7742799" cy="1094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0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06" y="0"/>
            <a:ext cx="10575279" cy="6858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736" y="72835"/>
            <a:ext cx="10661904" cy="679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3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644" y="128470"/>
            <a:ext cx="6923196" cy="6858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037" y="-1"/>
            <a:ext cx="6961441" cy="698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9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079" y="-154050"/>
            <a:ext cx="7018356" cy="701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4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2" y="-68471"/>
            <a:ext cx="7021956" cy="709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7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444" y="-41177"/>
            <a:ext cx="7137170" cy="713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1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08" y="-580075"/>
            <a:ext cx="7540831" cy="763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3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57" y="-320616"/>
            <a:ext cx="7518729" cy="755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445" y="-124211"/>
            <a:ext cx="7037807" cy="715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8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586" y="-552006"/>
            <a:ext cx="7626798" cy="764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373" y="-95003"/>
            <a:ext cx="6959567" cy="712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8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844" y="-106878"/>
            <a:ext cx="7022071" cy="696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4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683" y="-237506"/>
            <a:ext cx="7131643" cy="719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5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911" y="0"/>
            <a:ext cx="6864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8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229" y="-1"/>
            <a:ext cx="6790031" cy="68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32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71048" cy="683971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327" y="84710"/>
            <a:ext cx="10649712" cy="679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7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259" y="73152"/>
            <a:ext cx="6793992" cy="680313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392" y="73152"/>
            <a:ext cx="6769608" cy="679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4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394" y="27432"/>
            <a:ext cx="6888948" cy="6858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776" y="27432"/>
            <a:ext cx="6745224" cy="683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9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Širokozaslonsko</PresentationFormat>
  <Paragraphs>0</Paragraphs>
  <Slides>18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tomislav</dc:creator>
  <cp:lastModifiedBy>tomislav</cp:lastModifiedBy>
  <cp:revision>17</cp:revision>
  <dcterms:created xsi:type="dcterms:W3CDTF">2022-02-08T09:14:37Z</dcterms:created>
  <dcterms:modified xsi:type="dcterms:W3CDTF">2022-02-08T09:29:13Z</dcterms:modified>
</cp:coreProperties>
</file>